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77" r:id="rId4"/>
    <p:sldId id="260" r:id="rId5"/>
    <p:sldId id="262" r:id="rId6"/>
    <p:sldId id="263" r:id="rId7"/>
    <p:sldId id="269" r:id="rId8"/>
    <p:sldId id="270" r:id="rId9"/>
    <p:sldId id="271" r:id="rId10"/>
    <p:sldId id="272" r:id="rId11"/>
    <p:sldId id="273" r:id="rId12"/>
    <p:sldId id="274" r:id="rId13"/>
    <p:sldId id="259" r:id="rId14"/>
    <p:sldId id="258" r:id="rId15"/>
    <p:sldId id="267" r:id="rId16"/>
    <p:sldId id="268" r:id="rId17"/>
    <p:sldId id="275" r:id="rId18"/>
    <p:sldId id="276" r:id="rId19"/>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83ED0-C004-4F83-B9A1-0C2DB2702EAA}"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endParaRPr lang="ru-RU"/>
        </a:p>
      </dgm:t>
    </dgm:pt>
    <dgm:pt modelId="{74EDC65B-B41D-435E-B145-0933EFBA56CA}">
      <dgm:prSet phldrT="[Текст]" custT="1"/>
      <dgm:spPr/>
      <dgm:t>
        <a:bodyPr/>
        <a:lstStyle/>
        <a:p>
          <a:r>
            <a:rPr lang="kk-KZ" sz="1600" dirty="0" smtClean="0">
              <a:latin typeface="Times New Roman" pitchFamily="18" charset="0"/>
              <a:cs typeface="Times New Roman" pitchFamily="18" charset="0"/>
            </a:rPr>
            <a:t>1</a:t>
          </a:r>
          <a:endParaRPr lang="ru-RU" sz="1600" dirty="0">
            <a:latin typeface="Times New Roman" pitchFamily="18" charset="0"/>
            <a:cs typeface="Times New Roman" pitchFamily="18" charset="0"/>
          </a:endParaRPr>
        </a:p>
      </dgm:t>
    </dgm:pt>
    <dgm:pt modelId="{FD413A02-8836-4AA3-BBC9-8A2B515FB43B}" type="parTrans" cxnId="{9A222CF8-6D02-42E0-BEBD-3F639D0A9F7E}">
      <dgm:prSet/>
      <dgm:spPr/>
      <dgm:t>
        <a:bodyPr/>
        <a:lstStyle/>
        <a:p>
          <a:endParaRPr lang="ru-RU"/>
        </a:p>
      </dgm:t>
    </dgm:pt>
    <dgm:pt modelId="{A2B9DBB5-A7CA-4C75-8592-929F25F30B08}" type="sibTrans" cxnId="{9A222CF8-6D02-42E0-BEBD-3F639D0A9F7E}">
      <dgm:prSet/>
      <dgm:spPr/>
      <dgm:t>
        <a:bodyPr/>
        <a:lstStyle/>
        <a:p>
          <a:endParaRPr lang="ru-RU"/>
        </a:p>
      </dgm:t>
    </dgm:pt>
    <dgm:pt modelId="{CDBD3B55-B5F6-4E6D-9822-F8C87097AF09}">
      <dgm:prSet phldrT="[Текст]" custT="1"/>
      <dgm:spPr/>
      <dgm:t>
        <a:bodyPr/>
        <a:lstStyle/>
        <a:p>
          <a:r>
            <a:rPr lang="ru-RU" sz="1600" dirty="0" err="1" smtClean="0">
              <a:latin typeface="Times New Roman" pitchFamily="18" charset="0"/>
              <a:cs typeface="Times New Roman" pitchFamily="18" charset="0"/>
            </a:rPr>
            <a:t>Орталық жиіліктегі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ырғақтар, ол</a:t>
          </a:r>
          <a:r>
            <a:rPr lang="ru-RU" sz="1600" dirty="0" smtClean="0">
              <a:latin typeface="Times New Roman" pitchFamily="18" charset="0"/>
              <a:cs typeface="Times New Roman" pitchFamily="18" charset="0"/>
            </a:rPr>
            <a:t> 30 минут пен 28 </a:t>
          </a:r>
          <a:r>
            <a:rPr lang="ru-RU" sz="1600" dirty="0" err="1" smtClean="0">
              <a:latin typeface="Times New Roman" pitchFamily="18" charset="0"/>
              <a:cs typeface="Times New Roman" pitchFamily="18" charset="0"/>
            </a:rPr>
            <a:t>сағаттың арасы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оның ішінде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ультрадиандық </a:t>
          </a:r>
          <a:r>
            <a:rPr lang="ru-RU" sz="1600" dirty="0" smtClean="0">
              <a:latin typeface="Times New Roman" pitchFamily="18" charset="0"/>
              <a:cs typeface="Times New Roman" pitchFamily="18" charset="0"/>
            </a:rPr>
            <a:t>– 20 </a:t>
          </a:r>
          <a:r>
            <a:rPr lang="ru-RU" sz="1600" dirty="0" err="1" smtClean="0">
              <a:latin typeface="Times New Roman" pitchFamily="18" charset="0"/>
              <a:cs typeface="Times New Roman" pitchFamily="18" charset="0"/>
            </a:rPr>
            <a:t>сағатқа дейінгі</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58E0AD48-EBE2-4792-8119-FECB8903C355}" type="parTrans" cxnId="{85C40B2A-A47C-47E1-8743-CDE81569B31F}">
      <dgm:prSet/>
      <dgm:spPr/>
      <dgm:t>
        <a:bodyPr/>
        <a:lstStyle/>
        <a:p>
          <a:endParaRPr lang="ru-RU"/>
        </a:p>
      </dgm:t>
    </dgm:pt>
    <dgm:pt modelId="{8153E25A-0FD9-417E-9B5C-CF9BFE62DF84}" type="sibTrans" cxnId="{85C40B2A-A47C-47E1-8743-CDE81569B31F}">
      <dgm:prSet/>
      <dgm:spPr/>
      <dgm:t>
        <a:bodyPr/>
        <a:lstStyle/>
        <a:p>
          <a:endParaRPr lang="ru-RU"/>
        </a:p>
      </dgm:t>
    </dgm:pt>
    <dgm:pt modelId="{F84D53B1-5F2A-41FD-B1BB-D5FA42FEA4A5}">
      <dgm:prSet phldrT="[Текст]" custT="1"/>
      <dgm:spPr/>
      <dgm:t>
        <a:bodyPr/>
        <a:lstStyle/>
        <a:p>
          <a:r>
            <a:rPr lang="kk-KZ" sz="1600" dirty="0" smtClean="0">
              <a:latin typeface="Times New Roman" pitchFamily="18" charset="0"/>
              <a:cs typeface="Times New Roman" pitchFamily="18" charset="0"/>
            </a:rPr>
            <a:t>2</a:t>
          </a:r>
          <a:endParaRPr lang="ru-RU" sz="1600" dirty="0">
            <a:latin typeface="Times New Roman" pitchFamily="18" charset="0"/>
            <a:cs typeface="Times New Roman" pitchFamily="18" charset="0"/>
          </a:endParaRPr>
        </a:p>
      </dgm:t>
    </dgm:pt>
    <dgm:pt modelId="{19DFEBF2-544D-4486-8B53-23AD7ABCC2F6}" type="parTrans" cxnId="{ADE54DCB-C730-47A3-815C-06C6E35DE6C8}">
      <dgm:prSet/>
      <dgm:spPr/>
      <dgm:t>
        <a:bodyPr/>
        <a:lstStyle/>
        <a:p>
          <a:endParaRPr lang="ru-RU"/>
        </a:p>
      </dgm:t>
    </dgm:pt>
    <dgm:pt modelId="{74388C70-BB99-4411-848F-7B0A74C9C7C7}" type="sibTrans" cxnId="{ADE54DCB-C730-47A3-815C-06C6E35DE6C8}">
      <dgm:prSet/>
      <dgm:spPr/>
      <dgm:t>
        <a:bodyPr/>
        <a:lstStyle/>
        <a:p>
          <a:endParaRPr lang="ru-RU"/>
        </a:p>
      </dgm:t>
    </dgm:pt>
    <dgm:pt modelId="{1F7A6FE9-7ED9-4FA4-9792-F784EA188AC4}">
      <dgm:prSet phldrT="[Текст]" custT="1"/>
      <dgm:spPr/>
      <dgm:t>
        <a:bodyPr/>
        <a:lstStyle/>
        <a:p>
          <a:r>
            <a:rPr lang="ru-RU" sz="1600" dirty="0" err="1" smtClean="0">
              <a:latin typeface="Times New Roman" pitchFamily="18" charset="0"/>
              <a:cs typeface="Times New Roman" pitchFamily="18" charset="0"/>
            </a:rPr>
            <a:t>Циркадалық</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цтркадиандық</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20- 28 </a:t>
          </a:r>
          <a:r>
            <a:rPr lang="ru-RU" sz="1600" dirty="0" err="1" smtClean="0">
              <a:latin typeface="Times New Roman" pitchFamily="18" charset="0"/>
              <a:cs typeface="Times New Roman" pitchFamily="18" charset="0"/>
            </a:rPr>
            <a:t>сағат аралығындағы ырғақтар</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441A54C4-512C-46A4-A94F-C00FB1FA00C0}" type="parTrans" cxnId="{9B7AF507-A458-46BE-AC66-12203A8DC6D8}">
      <dgm:prSet/>
      <dgm:spPr/>
      <dgm:t>
        <a:bodyPr/>
        <a:lstStyle/>
        <a:p>
          <a:endParaRPr lang="ru-RU"/>
        </a:p>
      </dgm:t>
    </dgm:pt>
    <dgm:pt modelId="{0BBD85A6-1C3A-4396-B539-97D182F544B2}" type="sibTrans" cxnId="{9B7AF507-A458-46BE-AC66-12203A8DC6D8}">
      <dgm:prSet/>
      <dgm:spPr/>
      <dgm:t>
        <a:bodyPr/>
        <a:lstStyle/>
        <a:p>
          <a:endParaRPr lang="ru-RU"/>
        </a:p>
      </dgm:t>
    </dgm:pt>
    <dgm:pt modelId="{637366D7-F86C-4E18-89AA-50FC5F376483}">
      <dgm:prSet phldrT="[Текст]" custT="1"/>
      <dgm:spPr/>
      <dgm:t>
        <a:bodyPr/>
        <a:lstStyle/>
        <a:p>
          <a:r>
            <a:rPr lang="kk-KZ" sz="1600" dirty="0" smtClean="0">
              <a:latin typeface="Times New Roman" pitchFamily="18" charset="0"/>
              <a:cs typeface="Times New Roman" pitchFamily="18" charset="0"/>
            </a:rPr>
            <a:t>3</a:t>
          </a:r>
          <a:endParaRPr lang="ru-RU" sz="1600" dirty="0">
            <a:latin typeface="Times New Roman" pitchFamily="18" charset="0"/>
            <a:cs typeface="Times New Roman" pitchFamily="18" charset="0"/>
          </a:endParaRPr>
        </a:p>
      </dgm:t>
    </dgm:pt>
    <dgm:pt modelId="{7E986EFC-F98F-4F73-BCB3-232F4588B8C7}" type="parTrans" cxnId="{4E941740-3CDA-42BF-8271-A4FF5CDA9097}">
      <dgm:prSet/>
      <dgm:spPr/>
      <dgm:t>
        <a:bodyPr/>
        <a:lstStyle/>
        <a:p>
          <a:endParaRPr lang="ru-RU"/>
        </a:p>
      </dgm:t>
    </dgm:pt>
    <dgm:pt modelId="{A61CA2B4-1C61-4DC0-8D20-8906C5C0D1A4}" type="sibTrans" cxnId="{4E941740-3CDA-42BF-8271-A4FF5CDA9097}">
      <dgm:prSet/>
      <dgm:spPr/>
      <dgm:t>
        <a:bodyPr/>
        <a:lstStyle/>
        <a:p>
          <a:endParaRPr lang="ru-RU"/>
        </a:p>
      </dgm:t>
    </dgm:pt>
    <dgm:pt modelId="{9070179F-4A8C-473B-8B11-5B2FAD9BB2E5}">
      <dgm:prSet phldrT="[Текст]" custT="1"/>
      <dgm:spPr/>
      <dgm:t>
        <a:bodyPr/>
        <a:lstStyle/>
        <a:p>
          <a:r>
            <a:rPr lang="kk-KZ" sz="1600" dirty="0" smtClean="0">
              <a:latin typeface="Times New Roman" pitchFamily="18" charset="0"/>
              <a:cs typeface="Times New Roman" pitchFamily="18" charset="0"/>
            </a:rPr>
            <a:t>Мезоырғақтар 28 сағаттан жоғары уақыттағы ырғақтар;</a:t>
          </a:r>
          <a:endParaRPr lang="ru-RU" sz="1600" dirty="0">
            <a:latin typeface="Times New Roman" pitchFamily="18" charset="0"/>
            <a:cs typeface="Times New Roman" pitchFamily="18" charset="0"/>
          </a:endParaRPr>
        </a:p>
      </dgm:t>
    </dgm:pt>
    <dgm:pt modelId="{E9566175-49C4-4454-9B15-4A603E3B1E5D}" type="parTrans" cxnId="{843CF023-4F0D-4666-9E01-883A9F5916E8}">
      <dgm:prSet/>
      <dgm:spPr/>
      <dgm:t>
        <a:bodyPr/>
        <a:lstStyle/>
        <a:p>
          <a:endParaRPr lang="ru-RU"/>
        </a:p>
      </dgm:t>
    </dgm:pt>
    <dgm:pt modelId="{5D4AD074-3F08-48D7-BEF3-602FC92FECA0}" type="sibTrans" cxnId="{843CF023-4F0D-4666-9E01-883A9F5916E8}">
      <dgm:prSet/>
      <dgm:spPr/>
      <dgm:t>
        <a:bodyPr/>
        <a:lstStyle/>
        <a:p>
          <a:endParaRPr lang="ru-RU"/>
        </a:p>
      </dgm:t>
    </dgm:pt>
    <dgm:pt modelId="{2F0362C4-D691-49DF-A863-D83322B5F6BC}">
      <dgm:prSet custT="1"/>
      <dgm:spPr/>
      <dgm:t>
        <a:bodyPr/>
        <a:lstStyle/>
        <a:p>
          <a:r>
            <a:rPr lang="kk-KZ" sz="1600" dirty="0" smtClean="0">
              <a:latin typeface="Times New Roman" pitchFamily="18" charset="0"/>
              <a:cs typeface="Times New Roman" pitchFamily="18" charset="0"/>
            </a:rPr>
            <a:t>4</a:t>
          </a:r>
          <a:endParaRPr lang="ru-RU" sz="1600" dirty="0">
            <a:latin typeface="Times New Roman" pitchFamily="18" charset="0"/>
            <a:cs typeface="Times New Roman" pitchFamily="18" charset="0"/>
          </a:endParaRPr>
        </a:p>
      </dgm:t>
    </dgm:pt>
    <dgm:pt modelId="{06C783EC-EBB8-4180-AECB-D0B556F1B9B1}" type="parTrans" cxnId="{EFBF5181-1E4B-4EF7-980A-F78B9DEB85E8}">
      <dgm:prSet/>
      <dgm:spPr/>
      <dgm:t>
        <a:bodyPr/>
        <a:lstStyle/>
        <a:p>
          <a:endParaRPr lang="ru-RU"/>
        </a:p>
      </dgm:t>
    </dgm:pt>
    <dgm:pt modelId="{DC311589-540B-46D9-ACF2-2472EB7F1F62}" type="sibTrans" cxnId="{EFBF5181-1E4B-4EF7-980A-F78B9DEB85E8}">
      <dgm:prSet/>
      <dgm:spPr/>
      <dgm:t>
        <a:bodyPr/>
        <a:lstStyle/>
        <a:p>
          <a:endParaRPr lang="ru-RU"/>
        </a:p>
      </dgm:t>
    </dgm:pt>
    <dgm:pt modelId="{A541BD01-EA9A-43FF-88DD-20836E29BFB2}">
      <dgm:prSet custT="1"/>
      <dgm:spPr/>
      <dgm:t>
        <a:bodyPr/>
        <a:lstStyle/>
        <a:p>
          <a:r>
            <a:rPr lang="kk-KZ" sz="1600" dirty="0" smtClean="0">
              <a:latin typeface="Times New Roman" pitchFamily="18" charset="0"/>
              <a:cs typeface="Times New Roman" pitchFamily="18" charset="0"/>
            </a:rPr>
            <a:t>5</a:t>
          </a:r>
          <a:endParaRPr lang="ru-RU" sz="1600" dirty="0">
            <a:latin typeface="Times New Roman" pitchFamily="18" charset="0"/>
            <a:cs typeface="Times New Roman" pitchFamily="18" charset="0"/>
          </a:endParaRPr>
        </a:p>
      </dgm:t>
    </dgm:pt>
    <dgm:pt modelId="{CA7127AA-3FFE-4934-A9CC-FB7F4FC5543B}" type="parTrans" cxnId="{B20524C1-BCB8-406B-AB54-AF106D1269C9}">
      <dgm:prSet/>
      <dgm:spPr/>
      <dgm:t>
        <a:bodyPr/>
        <a:lstStyle/>
        <a:p>
          <a:endParaRPr lang="ru-RU"/>
        </a:p>
      </dgm:t>
    </dgm:pt>
    <dgm:pt modelId="{EBFBAAC5-72D3-4284-8B2A-117340BD895B}" type="sibTrans" cxnId="{B20524C1-BCB8-406B-AB54-AF106D1269C9}">
      <dgm:prSet/>
      <dgm:spPr/>
      <dgm:t>
        <a:bodyPr/>
        <a:lstStyle/>
        <a:p>
          <a:endParaRPr lang="ru-RU"/>
        </a:p>
      </dgm:t>
    </dgm:pt>
    <dgm:pt modelId="{74107549-2705-4D07-9BCD-DE5310B2FDEF}">
      <dgm:prSet custT="1"/>
      <dgm:spPr/>
      <dgm:t>
        <a:bodyPr/>
        <a:lstStyle/>
        <a:p>
          <a:r>
            <a:rPr lang="ru-RU" sz="1600" dirty="0" err="1" smtClean="0">
              <a:latin typeface="Times New Roman" pitchFamily="18" charset="0"/>
              <a:cs typeface="Times New Roman" pitchFamily="18" charset="0"/>
            </a:rPr>
            <a:t>Макроырғақтар кезеңдері </a:t>
          </a:r>
          <a:r>
            <a:rPr lang="ru-RU" sz="1600" dirty="0" smtClean="0">
              <a:latin typeface="Times New Roman" pitchFamily="18" charset="0"/>
              <a:cs typeface="Times New Roman" pitchFamily="18" charset="0"/>
            </a:rPr>
            <a:t>20 </a:t>
          </a:r>
          <a:r>
            <a:rPr lang="ru-RU" sz="1600" dirty="0" err="1" smtClean="0">
              <a:latin typeface="Times New Roman" pitchFamily="18" charset="0"/>
              <a:cs typeface="Times New Roman" pitchFamily="18" charset="0"/>
            </a:rPr>
            <a:t>күннен </a:t>
          </a:r>
          <a:r>
            <a:rPr lang="ru-RU" sz="1600" dirty="0" smtClean="0">
              <a:latin typeface="Times New Roman" pitchFamily="18" charset="0"/>
              <a:cs typeface="Times New Roman" pitchFamily="18" charset="0"/>
            </a:rPr>
            <a:t>1 </a:t>
          </a:r>
          <a:r>
            <a:rPr lang="ru-RU" sz="1600" dirty="0" err="1" smtClean="0">
              <a:latin typeface="Times New Roman" pitchFamily="18" charset="0"/>
              <a:cs typeface="Times New Roman" pitchFamily="18" charset="0"/>
            </a:rPr>
            <a:t>жылға дейін</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873ED247-0D65-4E1F-A427-ED659DBE46FA}" type="parTrans" cxnId="{AB706953-3325-4411-BFA3-2028326DCFD1}">
      <dgm:prSet/>
      <dgm:spPr/>
      <dgm:t>
        <a:bodyPr/>
        <a:lstStyle/>
        <a:p>
          <a:endParaRPr lang="ru-RU"/>
        </a:p>
      </dgm:t>
    </dgm:pt>
    <dgm:pt modelId="{391B08F9-2E07-49E1-9DD9-15BEB6E15C2F}" type="sibTrans" cxnId="{AB706953-3325-4411-BFA3-2028326DCFD1}">
      <dgm:prSet/>
      <dgm:spPr/>
      <dgm:t>
        <a:bodyPr/>
        <a:lstStyle/>
        <a:p>
          <a:endParaRPr lang="ru-RU"/>
        </a:p>
      </dgm:t>
    </dgm:pt>
    <dgm:pt modelId="{5F5769B6-AB20-4490-88E7-994644F66C6C}">
      <dgm:prSet custT="1"/>
      <dgm:spPr/>
      <dgm:t>
        <a:bodyPr/>
        <a:lstStyle/>
        <a:p>
          <a:r>
            <a:rPr lang="ru-RU" sz="1600" dirty="0" err="1" smtClean="0">
              <a:latin typeface="Times New Roman" pitchFamily="18" charset="0"/>
              <a:cs typeface="Times New Roman" pitchFamily="18" charset="0"/>
            </a:rPr>
            <a:t>Мегаырғақтар, әсері баяу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ырғақ, кезеңдері ондаған немесе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бірнеше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ондаған жылдарға созылады</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C8B36995-5812-4D95-952D-BA0004DC24F4}" type="parTrans" cxnId="{F483143C-9660-4688-9ED1-F45FE62C3E22}">
      <dgm:prSet/>
      <dgm:spPr/>
      <dgm:t>
        <a:bodyPr/>
        <a:lstStyle/>
        <a:p>
          <a:endParaRPr lang="ru-RU"/>
        </a:p>
      </dgm:t>
    </dgm:pt>
    <dgm:pt modelId="{A67CBAED-8132-4583-ACCD-B65B60226B35}" type="sibTrans" cxnId="{F483143C-9660-4688-9ED1-F45FE62C3E22}">
      <dgm:prSet/>
      <dgm:spPr/>
      <dgm:t>
        <a:bodyPr/>
        <a:lstStyle/>
        <a:p>
          <a:endParaRPr lang="ru-RU"/>
        </a:p>
      </dgm:t>
    </dgm:pt>
    <dgm:pt modelId="{0803BBE0-C6F1-4491-82FE-C4673D3671A6}" type="pres">
      <dgm:prSet presAssocID="{69083ED0-C004-4F83-B9A1-0C2DB2702EAA}" presName="linearFlow" presStyleCnt="0">
        <dgm:presLayoutVars>
          <dgm:dir/>
          <dgm:animLvl val="lvl"/>
          <dgm:resizeHandles val="exact"/>
        </dgm:presLayoutVars>
      </dgm:prSet>
      <dgm:spPr/>
      <dgm:t>
        <a:bodyPr/>
        <a:lstStyle/>
        <a:p>
          <a:endParaRPr lang="ru-RU"/>
        </a:p>
      </dgm:t>
    </dgm:pt>
    <dgm:pt modelId="{CADB09FD-3482-447B-99C8-E04E2037CE3C}" type="pres">
      <dgm:prSet presAssocID="{74EDC65B-B41D-435E-B145-0933EFBA56CA}" presName="composite" presStyleCnt="0"/>
      <dgm:spPr/>
    </dgm:pt>
    <dgm:pt modelId="{F18090A0-9066-4869-8D4C-CE11001BCC55}" type="pres">
      <dgm:prSet presAssocID="{74EDC65B-B41D-435E-B145-0933EFBA56CA}" presName="parentText" presStyleLbl="alignNode1" presStyleIdx="0" presStyleCnt="5">
        <dgm:presLayoutVars>
          <dgm:chMax val="1"/>
          <dgm:bulletEnabled val="1"/>
        </dgm:presLayoutVars>
      </dgm:prSet>
      <dgm:spPr/>
      <dgm:t>
        <a:bodyPr/>
        <a:lstStyle/>
        <a:p>
          <a:endParaRPr lang="ru-RU"/>
        </a:p>
      </dgm:t>
    </dgm:pt>
    <dgm:pt modelId="{093459C7-003A-41CC-B7EC-F30EFE7DCBE8}" type="pres">
      <dgm:prSet presAssocID="{74EDC65B-B41D-435E-B145-0933EFBA56CA}" presName="descendantText" presStyleLbl="alignAcc1" presStyleIdx="0" presStyleCnt="5">
        <dgm:presLayoutVars>
          <dgm:bulletEnabled val="1"/>
        </dgm:presLayoutVars>
      </dgm:prSet>
      <dgm:spPr/>
      <dgm:t>
        <a:bodyPr/>
        <a:lstStyle/>
        <a:p>
          <a:endParaRPr lang="ru-RU"/>
        </a:p>
      </dgm:t>
    </dgm:pt>
    <dgm:pt modelId="{7A062443-8FE2-4665-928A-B3E08786C906}" type="pres">
      <dgm:prSet presAssocID="{A2B9DBB5-A7CA-4C75-8592-929F25F30B08}" presName="sp" presStyleCnt="0"/>
      <dgm:spPr/>
    </dgm:pt>
    <dgm:pt modelId="{9D2D825B-2D11-4574-BC8E-321E8CC09BB8}" type="pres">
      <dgm:prSet presAssocID="{F84D53B1-5F2A-41FD-B1BB-D5FA42FEA4A5}" presName="composite" presStyleCnt="0"/>
      <dgm:spPr/>
    </dgm:pt>
    <dgm:pt modelId="{AC49E7D6-D40C-4AFF-8C6E-A78D9CB5335B}" type="pres">
      <dgm:prSet presAssocID="{F84D53B1-5F2A-41FD-B1BB-D5FA42FEA4A5}" presName="parentText" presStyleLbl="alignNode1" presStyleIdx="1" presStyleCnt="5">
        <dgm:presLayoutVars>
          <dgm:chMax val="1"/>
          <dgm:bulletEnabled val="1"/>
        </dgm:presLayoutVars>
      </dgm:prSet>
      <dgm:spPr/>
      <dgm:t>
        <a:bodyPr/>
        <a:lstStyle/>
        <a:p>
          <a:endParaRPr lang="ru-RU"/>
        </a:p>
      </dgm:t>
    </dgm:pt>
    <dgm:pt modelId="{ED4754B3-8661-416B-A869-C43B25E7D585}" type="pres">
      <dgm:prSet presAssocID="{F84D53B1-5F2A-41FD-B1BB-D5FA42FEA4A5}" presName="descendantText" presStyleLbl="alignAcc1" presStyleIdx="1" presStyleCnt="5">
        <dgm:presLayoutVars>
          <dgm:bulletEnabled val="1"/>
        </dgm:presLayoutVars>
      </dgm:prSet>
      <dgm:spPr/>
      <dgm:t>
        <a:bodyPr/>
        <a:lstStyle/>
        <a:p>
          <a:endParaRPr lang="ru-RU"/>
        </a:p>
      </dgm:t>
    </dgm:pt>
    <dgm:pt modelId="{3FC324B8-0079-4DF8-8FE3-0C6CF6C9D7E8}" type="pres">
      <dgm:prSet presAssocID="{74388C70-BB99-4411-848F-7B0A74C9C7C7}" presName="sp" presStyleCnt="0"/>
      <dgm:spPr/>
    </dgm:pt>
    <dgm:pt modelId="{4D6A9D78-E724-4D8A-B2D9-DF79F2066092}" type="pres">
      <dgm:prSet presAssocID="{637366D7-F86C-4E18-89AA-50FC5F376483}" presName="composite" presStyleCnt="0"/>
      <dgm:spPr/>
    </dgm:pt>
    <dgm:pt modelId="{B30E89B9-5565-4884-BB26-205F88F89AE9}" type="pres">
      <dgm:prSet presAssocID="{637366D7-F86C-4E18-89AA-50FC5F376483}" presName="parentText" presStyleLbl="alignNode1" presStyleIdx="2" presStyleCnt="5">
        <dgm:presLayoutVars>
          <dgm:chMax val="1"/>
          <dgm:bulletEnabled val="1"/>
        </dgm:presLayoutVars>
      </dgm:prSet>
      <dgm:spPr/>
      <dgm:t>
        <a:bodyPr/>
        <a:lstStyle/>
        <a:p>
          <a:endParaRPr lang="ru-RU"/>
        </a:p>
      </dgm:t>
    </dgm:pt>
    <dgm:pt modelId="{5325409D-428F-44CB-85DE-81C85DDE8272}" type="pres">
      <dgm:prSet presAssocID="{637366D7-F86C-4E18-89AA-50FC5F376483}" presName="descendantText" presStyleLbl="alignAcc1" presStyleIdx="2" presStyleCnt="5">
        <dgm:presLayoutVars>
          <dgm:bulletEnabled val="1"/>
        </dgm:presLayoutVars>
      </dgm:prSet>
      <dgm:spPr/>
      <dgm:t>
        <a:bodyPr/>
        <a:lstStyle/>
        <a:p>
          <a:endParaRPr lang="ru-RU"/>
        </a:p>
      </dgm:t>
    </dgm:pt>
    <dgm:pt modelId="{B636E3F8-E819-4F04-BBCA-9F67B49A2EAF}" type="pres">
      <dgm:prSet presAssocID="{A61CA2B4-1C61-4DC0-8D20-8906C5C0D1A4}" presName="sp" presStyleCnt="0"/>
      <dgm:spPr/>
    </dgm:pt>
    <dgm:pt modelId="{03210653-A301-4FB4-A1E5-A1AB9E6F05EC}" type="pres">
      <dgm:prSet presAssocID="{2F0362C4-D691-49DF-A863-D83322B5F6BC}" presName="composite" presStyleCnt="0"/>
      <dgm:spPr/>
    </dgm:pt>
    <dgm:pt modelId="{19E3C999-14FF-4B65-AE05-FE93A9874F67}" type="pres">
      <dgm:prSet presAssocID="{2F0362C4-D691-49DF-A863-D83322B5F6BC}" presName="parentText" presStyleLbl="alignNode1" presStyleIdx="3" presStyleCnt="5">
        <dgm:presLayoutVars>
          <dgm:chMax val="1"/>
          <dgm:bulletEnabled val="1"/>
        </dgm:presLayoutVars>
      </dgm:prSet>
      <dgm:spPr/>
      <dgm:t>
        <a:bodyPr/>
        <a:lstStyle/>
        <a:p>
          <a:endParaRPr lang="ru-RU"/>
        </a:p>
      </dgm:t>
    </dgm:pt>
    <dgm:pt modelId="{AEA44CAF-801F-4BEF-AD72-FA9318850FFC}" type="pres">
      <dgm:prSet presAssocID="{2F0362C4-D691-49DF-A863-D83322B5F6BC}" presName="descendantText" presStyleLbl="alignAcc1" presStyleIdx="3" presStyleCnt="5">
        <dgm:presLayoutVars>
          <dgm:bulletEnabled val="1"/>
        </dgm:presLayoutVars>
      </dgm:prSet>
      <dgm:spPr/>
      <dgm:t>
        <a:bodyPr/>
        <a:lstStyle/>
        <a:p>
          <a:endParaRPr lang="ru-RU"/>
        </a:p>
      </dgm:t>
    </dgm:pt>
    <dgm:pt modelId="{F2F4746B-8C0E-47EB-882D-4C73A714FF61}" type="pres">
      <dgm:prSet presAssocID="{DC311589-540B-46D9-ACF2-2472EB7F1F62}" presName="sp" presStyleCnt="0"/>
      <dgm:spPr/>
    </dgm:pt>
    <dgm:pt modelId="{BFEE01A9-E8AA-49EF-9263-14416753AD19}" type="pres">
      <dgm:prSet presAssocID="{A541BD01-EA9A-43FF-88DD-20836E29BFB2}" presName="composite" presStyleCnt="0"/>
      <dgm:spPr/>
    </dgm:pt>
    <dgm:pt modelId="{74E2702C-8B05-4A7C-BDD7-72DDA08CC373}" type="pres">
      <dgm:prSet presAssocID="{A541BD01-EA9A-43FF-88DD-20836E29BFB2}" presName="parentText" presStyleLbl="alignNode1" presStyleIdx="4" presStyleCnt="5">
        <dgm:presLayoutVars>
          <dgm:chMax val="1"/>
          <dgm:bulletEnabled val="1"/>
        </dgm:presLayoutVars>
      </dgm:prSet>
      <dgm:spPr/>
      <dgm:t>
        <a:bodyPr/>
        <a:lstStyle/>
        <a:p>
          <a:endParaRPr lang="ru-RU"/>
        </a:p>
      </dgm:t>
    </dgm:pt>
    <dgm:pt modelId="{C7D42AD6-B87D-483E-A69E-BFD4E2E93A50}" type="pres">
      <dgm:prSet presAssocID="{A541BD01-EA9A-43FF-88DD-20836E29BFB2}" presName="descendantText" presStyleLbl="alignAcc1" presStyleIdx="4" presStyleCnt="5">
        <dgm:presLayoutVars>
          <dgm:bulletEnabled val="1"/>
        </dgm:presLayoutVars>
      </dgm:prSet>
      <dgm:spPr/>
      <dgm:t>
        <a:bodyPr/>
        <a:lstStyle/>
        <a:p>
          <a:endParaRPr lang="ru-RU"/>
        </a:p>
      </dgm:t>
    </dgm:pt>
  </dgm:ptLst>
  <dgm:cxnLst>
    <dgm:cxn modelId="{EFBF5181-1E4B-4EF7-980A-F78B9DEB85E8}" srcId="{69083ED0-C004-4F83-B9A1-0C2DB2702EAA}" destId="{2F0362C4-D691-49DF-A863-D83322B5F6BC}" srcOrd="3" destOrd="0" parTransId="{06C783EC-EBB8-4180-AECB-D0B556F1B9B1}" sibTransId="{DC311589-540B-46D9-ACF2-2472EB7F1F62}"/>
    <dgm:cxn modelId="{F483143C-9660-4688-9ED1-F45FE62C3E22}" srcId="{A541BD01-EA9A-43FF-88DD-20836E29BFB2}" destId="{5F5769B6-AB20-4490-88E7-994644F66C6C}" srcOrd="0" destOrd="0" parTransId="{C8B36995-5812-4D95-952D-BA0004DC24F4}" sibTransId="{A67CBAED-8132-4583-ACCD-B65B60226B35}"/>
    <dgm:cxn modelId="{B20524C1-BCB8-406B-AB54-AF106D1269C9}" srcId="{69083ED0-C004-4F83-B9A1-0C2DB2702EAA}" destId="{A541BD01-EA9A-43FF-88DD-20836E29BFB2}" srcOrd="4" destOrd="0" parTransId="{CA7127AA-3FFE-4934-A9CC-FB7F4FC5543B}" sibTransId="{EBFBAAC5-72D3-4284-8B2A-117340BD895B}"/>
    <dgm:cxn modelId="{0B93BD5F-937A-4AF8-9F73-C32D2B60D8E1}" type="presOf" srcId="{F84D53B1-5F2A-41FD-B1BB-D5FA42FEA4A5}" destId="{AC49E7D6-D40C-4AFF-8C6E-A78D9CB5335B}" srcOrd="0" destOrd="0" presId="urn:microsoft.com/office/officeart/2005/8/layout/chevron2"/>
    <dgm:cxn modelId="{843CF023-4F0D-4666-9E01-883A9F5916E8}" srcId="{637366D7-F86C-4E18-89AA-50FC5F376483}" destId="{9070179F-4A8C-473B-8B11-5B2FAD9BB2E5}" srcOrd="0" destOrd="0" parTransId="{E9566175-49C4-4454-9B15-4A603E3B1E5D}" sibTransId="{5D4AD074-3F08-48D7-BEF3-602FC92FECA0}"/>
    <dgm:cxn modelId="{455DA654-214A-4DCF-AC23-0FA5A4E179B2}" type="presOf" srcId="{5F5769B6-AB20-4490-88E7-994644F66C6C}" destId="{C7D42AD6-B87D-483E-A69E-BFD4E2E93A50}" srcOrd="0" destOrd="0" presId="urn:microsoft.com/office/officeart/2005/8/layout/chevron2"/>
    <dgm:cxn modelId="{F0DED936-57DE-40AF-B8BE-5E9FE9F8EF9D}" type="presOf" srcId="{2F0362C4-D691-49DF-A863-D83322B5F6BC}" destId="{19E3C999-14FF-4B65-AE05-FE93A9874F67}" srcOrd="0" destOrd="0" presId="urn:microsoft.com/office/officeart/2005/8/layout/chevron2"/>
    <dgm:cxn modelId="{AB706953-3325-4411-BFA3-2028326DCFD1}" srcId="{2F0362C4-D691-49DF-A863-D83322B5F6BC}" destId="{74107549-2705-4D07-9BCD-DE5310B2FDEF}" srcOrd="0" destOrd="0" parTransId="{873ED247-0D65-4E1F-A427-ED659DBE46FA}" sibTransId="{391B08F9-2E07-49E1-9DD9-15BEB6E15C2F}"/>
    <dgm:cxn modelId="{4E941740-3CDA-42BF-8271-A4FF5CDA9097}" srcId="{69083ED0-C004-4F83-B9A1-0C2DB2702EAA}" destId="{637366D7-F86C-4E18-89AA-50FC5F376483}" srcOrd="2" destOrd="0" parTransId="{7E986EFC-F98F-4F73-BCB3-232F4588B8C7}" sibTransId="{A61CA2B4-1C61-4DC0-8D20-8906C5C0D1A4}"/>
    <dgm:cxn modelId="{5F266DD9-9E16-44A5-BF46-C606BE8780A1}" type="presOf" srcId="{74107549-2705-4D07-9BCD-DE5310B2FDEF}" destId="{AEA44CAF-801F-4BEF-AD72-FA9318850FFC}" srcOrd="0" destOrd="0" presId="urn:microsoft.com/office/officeart/2005/8/layout/chevron2"/>
    <dgm:cxn modelId="{499206BC-BBF8-4A6B-96CD-CB7CCFF3A954}" type="presOf" srcId="{637366D7-F86C-4E18-89AA-50FC5F376483}" destId="{B30E89B9-5565-4884-BB26-205F88F89AE9}" srcOrd="0" destOrd="0" presId="urn:microsoft.com/office/officeart/2005/8/layout/chevron2"/>
    <dgm:cxn modelId="{85C40B2A-A47C-47E1-8743-CDE81569B31F}" srcId="{74EDC65B-B41D-435E-B145-0933EFBA56CA}" destId="{CDBD3B55-B5F6-4E6D-9822-F8C87097AF09}" srcOrd="0" destOrd="0" parTransId="{58E0AD48-EBE2-4792-8119-FECB8903C355}" sibTransId="{8153E25A-0FD9-417E-9B5C-CF9BFE62DF84}"/>
    <dgm:cxn modelId="{45E5310B-9532-4E2F-B6B3-88BE23218730}" type="presOf" srcId="{1F7A6FE9-7ED9-4FA4-9792-F784EA188AC4}" destId="{ED4754B3-8661-416B-A869-C43B25E7D585}" srcOrd="0" destOrd="0" presId="urn:microsoft.com/office/officeart/2005/8/layout/chevron2"/>
    <dgm:cxn modelId="{C63FCFD9-AA48-407E-8D59-382D0274EDDB}" type="presOf" srcId="{A541BD01-EA9A-43FF-88DD-20836E29BFB2}" destId="{74E2702C-8B05-4A7C-BDD7-72DDA08CC373}" srcOrd="0" destOrd="0" presId="urn:microsoft.com/office/officeart/2005/8/layout/chevron2"/>
    <dgm:cxn modelId="{331FD960-A5FF-4648-A23A-188767C870BB}" type="presOf" srcId="{74EDC65B-B41D-435E-B145-0933EFBA56CA}" destId="{F18090A0-9066-4869-8D4C-CE11001BCC55}" srcOrd="0" destOrd="0" presId="urn:microsoft.com/office/officeart/2005/8/layout/chevron2"/>
    <dgm:cxn modelId="{ADE54DCB-C730-47A3-815C-06C6E35DE6C8}" srcId="{69083ED0-C004-4F83-B9A1-0C2DB2702EAA}" destId="{F84D53B1-5F2A-41FD-B1BB-D5FA42FEA4A5}" srcOrd="1" destOrd="0" parTransId="{19DFEBF2-544D-4486-8B53-23AD7ABCC2F6}" sibTransId="{74388C70-BB99-4411-848F-7B0A74C9C7C7}"/>
    <dgm:cxn modelId="{9A222CF8-6D02-42E0-BEBD-3F639D0A9F7E}" srcId="{69083ED0-C004-4F83-B9A1-0C2DB2702EAA}" destId="{74EDC65B-B41D-435E-B145-0933EFBA56CA}" srcOrd="0" destOrd="0" parTransId="{FD413A02-8836-4AA3-BBC9-8A2B515FB43B}" sibTransId="{A2B9DBB5-A7CA-4C75-8592-929F25F30B08}"/>
    <dgm:cxn modelId="{4D8ED7A5-18F6-40E2-9EF5-D94CCBB0E30F}" type="presOf" srcId="{9070179F-4A8C-473B-8B11-5B2FAD9BB2E5}" destId="{5325409D-428F-44CB-85DE-81C85DDE8272}" srcOrd="0" destOrd="0" presId="urn:microsoft.com/office/officeart/2005/8/layout/chevron2"/>
    <dgm:cxn modelId="{6F03819B-2FF9-4F14-A360-7F0C2BE67D8D}" type="presOf" srcId="{69083ED0-C004-4F83-B9A1-0C2DB2702EAA}" destId="{0803BBE0-C6F1-4491-82FE-C4673D3671A6}" srcOrd="0" destOrd="0" presId="urn:microsoft.com/office/officeart/2005/8/layout/chevron2"/>
    <dgm:cxn modelId="{5C24BF19-4887-410B-AB48-EBCE796B0C3F}" type="presOf" srcId="{CDBD3B55-B5F6-4E6D-9822-F8C87097AF09}" destId="{093459C7-003A-41CC-B7EC-F30EFE7DCBE8}" srcOrd="0" destOrd="0" presId="urn:microsoft.com/office/officeart/2005/8/layout/chevron2"/>
    <dgm:cxn modelId="{9B7AF507-A458-46BE-AC66-12203A8DC6D8}" srcId="{F84D53B1-5F2A-41FD-B1BB-D5FA42FEA4A5}" destId="{1F7A6FE9-7ED9-4FA4-9792-F784EA188AC4}" srcOrd="0" destOrd="0" parTransId="{441A54C4-512C-46A4-A94F-C00FB1FA00C0}" sibTransId="{0BBD85A6-1C3A-4396-B539-97D182F544B2}"/>
    <dgm:cxn modelId="{B4F5B5DE-42EF-4729-A40C-2EB4FF60E066}" type="presParOf" srcId="{0803BBE0-C6F1-4491-82FE-C4673D3671A6}" destId="{CADB09FD-3482-447B-99C8-E04E2037CE3C}" srcOrd="0" destOrd="0" presId="urn:microsoft.com/office/officeart/2005/8/layout/chevron2"/>
    <dgm:cxn modelId="{724F8A54-A679-44B8-8990-63299EF87D82}" type="presParOf" srcId="{CADB09FD-3482-447B-99C8-E04E2037CE3C}" destId="{F18090A0-9066-4869-8D4C-CE11001BCC55}" srcOrd="0" destOrd="0" presId="urn:microsoft.com/office/officeart/2005/8/layout/chevron2"/>
    <dgm:cxn modelId="{E80C86CC-DCC2-4938-BA7D-AC0C0EA146B2}" type="presParOf" srcId="{CADB09FD-3482-447B-99C8-E04E2037CE3C}" destId="{093459C7-003A-41CC-B7EC-F30EFE7DCBE8}" srcOrd="1" destOrd="0" presId="urn:microsoft.com/office/officeart/2005/8/layout/chevron2"/>
    <dgm:cxn modelId="{FEF058AB-9C16-4BB9-AE93-2EE6402EC863}" type="presParOf" srcId="{0803BBE0-C6F1-4491-82FE-C4673D3671A6}" destId="{7A062443-8FE2-4665-928A-B3E08786C906}" srcOrd="1" destOrd="0" presId="urn:microsoft.com/office/officeart/2005/8/layout/chevron2"/>
    <dgm:cxn modelId="{6E893F3E-C468-47EC-8D7D-B3602B1C30CB}" type="presParOf" srcId="{0803BBE0-C6F1-4491-82FE-C4673D3671A6}" destId="{9D2D825B-2D11-4574-BC8E-321E8CC09BB8}" srcOrd="2" destOrd="0" presId="urn:microsoft.com/office/officeart/2005/8/layout/chevron2"/>
    <dgm:cxn modelId="{C8A0725C-A981-4BDC-82A5-E846A232E0E7}" type="presParOf" srcId="{9D2D825B-2D11-4574-BC8E-321E8CC09BB8}" destId="{AC49E7D6-D40C-4AFF-8C6E-A78D9CB5335B}" srcOrd="0" destOrd="0" presId="urn:microsoft.com/office/officeart/2005/8/layout/chevron2"/>
    <dgm:cxn modelId="{1C6465D7-47C8-4708-9441-8E3E65E18639}" type="presParOf" srcId="{9D2D825B-2D11-4574-BC8E-321E8CC09BB8}" destId="{ED4754B3-8661-416B-A869-C43B25E7D585}" srcOrd="1" destOrd="0" presId="urn:microsoft.com/office/officeart/2005/8/layout/chevron2"/>
    <dgm:cxn modelId="{10DF93D5-30AD-4FC1-90B3-4E4348023815}" type="presParOf" srcId="{0803BBE0-C6F1-4491-82FE-C4673D3671A6}" destId="{3FC324B8-0079-4DF8-8FE3-0C6CF6C9D7E8}" srcOrd="3" destOrd="0" presId="urn:microsoft.com/office/officeart/2005/8/layout/chevron2"/>
    <dgm:cxn modelId="{27749514-24E4-4FB0-BA63-1F8B3627F4C0}" type="presParOf" srcId="{0803BBE0-C6F1-4491-82FE-C4673D3671A6}" destId="{4D6A9D78-E724-4D8A-B2D9-DF79F2066092}" srcOrd="4" destOrd="0" presId="urn:microsoft.com/office/officeart/2005/8/layout/chevron2"/>
    <dgm:cxn modelId="{D0555994-373F-4CD3-92EB-006E81810BF4}" type="presParOf" srcId="{4D6A9D78-E724-4D8A-B2D9-DF79F2066092}" destId="{B30E89B9-5565-4884-BB26-205F88F89AE9}" srcOrd="0" destOrd="0" presId="urn:microsoft.com/office/officeart/2005/8/layout/chevron2"/>
    <dgm:cxn modelId="{94F96885-CC29-4A5F-B1D3-71145B854DB0}" type="presParOf" srcId="{4D6A9D78-E724-4D8A-B2D9-DF79F2066092}" destId="{5325409D-428F-44CB-85DE-81C85DDE8272}" srcOrd="1" destOrd="0" presId="urn:microsoft.com/office/officeart/2005/8/layout/chevron2"/>
    <dgm:cxn modelId="{CBFECCA1-5849-4F99-920C-C4839BE4469F}" type="presParOf" srcId="{0803BBE0-C6F1-4491-82FE-C4673D3671A6}" destId="{B636E3F8-E819-4F04-BBCA-9F67B49A2EAF}" srcOrd="5" destOrd="0" presId="urn:microsoft.com/office/officeart/2005/8/layout/chevron2"/>
    <dgm:cxn modelId="{F5152254-231C-4E05-947E-1E9791E7BB8F}" type="presParOf" srcId="{0803BBE0-C6F1-4491-82FE-C4673D3671A6}" destId="{03210653-A301-4FB4-A1E5-A1AB9E6F05EC}" srcOrd="6" destOrd="0" presId="urn:microsoft.com/office/officeart/2005/8/layout/chevron2"/>
    <dgm:cxn modelId="{32562CC9-0B07-4D09-9948-FC557F5DF31F}" type="presParOf" srcId="{03210653-A301-4FB4-A1E5-A1AB9E6F05EC}" destId="{19E3C999-14FF-4B65-AE05-FE93A9874F67}" srcOrd="0" destOrd="0" presId="urn:microsoft.com/office/officeart/2005/8/layout/chevron2"/>
    <dgm:cxn modelId="{76141A52-9281-4997-9CB2-EBB9FA38CE5B}" type="presParOf" srcId="{03210653-A301-4FB4-A1E5-A1AB9E6F05EC}" destId="{AEA44CAF-801F-4BEF-AD72-FA9318850FFC}" srcOrd="1" destOrd="0" presId="urn:microsoft.com/office/officeart/2005/8/layout/chevron2"/>
    <dgm:cxn modelId="{8D39AEB4-C547-481F-8E6D-230282AF3299}" type="presParOf" srcId="{0803BBE0-C6F1-4491-82FE-C4673D3671A6}" destId="{F2F4746B-8C0E-47EB-882D-4C73A714FF61}" srcOrd="7" destOrd="0" presId="urn:microsoft.com/office/officeart/2005/8/layout/chevron2"/>
    <dgm:cxn modelId="{87B23E79-03DE-4350-BF47-FD92C9453D86}" type="presParOf" srcId="{0803BBE0-C6F1-4491-82FE-C4673D3671A6}" destId="{BFEE01A9-E8AA-49EF-9263-14416753AD19}" srcOrd="8" destOrd="0" presId="urn:microsoft.com/office/officeart/2005/8/layout/chevron2"/>
    <dgm:cxn modelId="{F2B982E5-C4F0-48E8-9E88-D19453A57037}" type="presParOf" srcId="{BFEE01A9-E8AA-49EF-9263-14416753AD19}" destId="{74E2702C-8B05-4A7C-BDD7-72DDA08CC373}" srcOrd="0" destOrd="0" presId="urn:microsoft.com/office/officeart/2005/8/layout/chevron2"/>
    <dgm:cxn modelId="{C0082066-D0A4-40EF-B053-4F79D555C9BE}" type="presParOf" srcId="{BFEE01A9-E8AA-49EF-9263-14416753AD19}" destId="{C7D42AD6-B87D-483E-A69E-BFD4E2E93A50}"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57A61-35BC-4884-9956-2B33E1FBC292}" type="doc">
      <dgm:prSet loTypeId="urn:microsoft.com/office/officeart/2005/8/layout/hProcess9" loCatId="process" qsTypeId="urn:microsoft.com/office/officeart/2005/8/quickstyle/simple3" qsCatId="simple" csTypeId="urn:microsoft.com/office/officeart/2005/8/colors/colorful5" csCatId="colorful" phldr="1"/>
      <dgm:spPr/>
    </dgm:pt>
    <dgm:pt modelId="{AEA79FB5-D20C-4378-A08D-EECE953109F8}">
      <dgm:prSet phldrT="[Текст]" custT="1"/>
      <dgm:spPr/>
      <dgm:t>
        <a:bodyPr/>
        <a:lstStyle/>
        <a:p>
          <a:r>
            <a:rPr lang="kk-KZ" sz="2800" b="1" dirty="0" smtClean="0">
              <a:latin typeface="Times New Roman" pitchFamily="18" charset="0"/>
              <a:cs typeface="Times New Roman" pitchFamily="18" charset="0"/>
            </a:rPr>
            <a:t>1. К</a:t>
          </a:r>
          <a:r>
            <a:rPr lang="ru-RU" sz="2800" b="1" dirty="0" err="1" smtClean="0">
              <a:latin typeface="Times New Roman" pitchFamily="18" charset="0"/>
              <a:cs typeface="Times New Roman" pitchFamily="18" charset="0"/>
            </a:rPr>
            <a:t>летка-лық</a:t>
          </a:r>
          <a:endParaRPr lang="ru-RU" sz="2800" b="1" dirty="0">
            <a:latin typeface="Times New Roman" pitchFamily="18" charset="0"/>
            <a:cs typeface="Times New Roman" pitchFamily="18" charset="0"/>
          </a:endParaRPr>
        </a:p>
      </dgm:t>
    </dgm:pt>
    <dgm:pt modelId="{29CF0640-C853-4E1C-9355-FB4C3F06A689}" type="parTrans" cxnId="{FBE4D17F-A6EE-40E7-BD45-2B56B0FA94BA}">
      <dgm:prSet/>
      <dgm:spPr/>
      <dgm:t>
        <a:bodyPr/>
        <a:lstStyle/>
        <a:p>
          <a:endParaRPr lang="ru-RU"/>
        </a:p>
      </dgm:t>
    </dgm:pt>
    <dgm:pt modelId="{E8C5DC25-F874-4B34-A576-FF6F71099962}" type="sibTrans" cxnId="{FBE4D17F-A6EE-40E7-BD45-2B56B0FA94BA}">
      <dgm:prSet/>
      <dgm:spPr/>
      <dgm:t>
        <a:bodyPr/>
        <a:lstStyle/>
        <a:p>
          <a:endParaRPr lang="ru-RU"/>
        </a:p>
      </dgm:t>
    </dgm:pt>
    <dgm:pt modelId="{1184A62B-DAA6-4E0D-B9EE-B9B1D82B6C24}">
      <dgm:prSet phldrT="[Текст]" custT="1"/>
      <dgm:spPr/>
      <dgm:t>
        <a:bodyPr/>
        <a:lstStyle/>
        <a:p>
          <a:r>
            <a:rPr lang="kk-KZ" sz="2800" b="1" dirty="0" smtClean="0">
              <a:latin typeface="Times New Roman" pitchFamily="18" charset="0"/>
              <a:cs typeface="Times New Roman" pitchFamily="18" charset="0"/>
            </a:rPr>
            <a:t>2. Ағзалық </a:t>
          </a:r>
          <a:endParaRPr lang="ru-RU" sz="2800" b="1" dirty="0">
            <a:latin typeface="Times New Roman" pitchFamily="18" charset="0"/>
            <a:cs typeface="Times New Roman" pitchFamily="18" charset="0"/>
          </a:endParaRPr>
        </a:p>
      </dgm:t>
    </dgm:pt>
    <dgm:pt modelId="{DF216D22-47C4-4C96-9103-4366B5F67FF8}" type="parTrans" cxnId="{198C82C2-C67F-4E85-B2A6-D7E748C1F0D2}">
      <dgm:prSet/>
      <dgm:spPr/>
      <dgm:t>
        <a:bodyPr/>
        <a:lstStyle/>
        <a:p>
          <a:endParaRPr lang="ru-RU"/>
        </a:p>
      </dgm:t>
    </dgm:pt>
    <dgm:pt modelId="{793FDA0D-6697-4414-AAFB-EAD6EE01CDD8}" type="sibTrans" cxnId="{198C82C2-C67F-4E85-B2A6-D7E748C1F0D2}">
      <dgm:prSet/>
      <dgm:spPr/>
      <dgm:t>
        <a:bodyPr/>
        <a:lstStyle/>
        <a:p>
          <a:endParaRPr lang="ru-RU"/>
        </a:p>
      </dgm:t>
    </dgm:pt>
    <dgm:pt modelId="{AF7DC4BC-ADD1-417A-999F-1E4F1DB68CF7}">
      <dgm:prSet phldrT="[Текст]" custT="1"/>
      <dgm:spPr/>
      <dgm:t>
        <a:bodyPr/>
        <a:lstStyle/>
        <a:p>
          <a:r>
            <a:rPr lang="kk-KZ" sz="2800" b="1" dirty="0" smtClean="0">
              <a:latin typeface="Times New Roman" pitchFamily="18" charset="0"/>
              <a:cs typeface="Times New Roman" pitchFamily="18" charset="0"/>
            </a:rPr>
            <a:t>3. П</a:t>
          </a:r>
          <a:r>
            <a:rPr lang="ru-RU" sz="2800" b="1" dirty="0" err="1" smtClean="0">
              <a:latin typeface="Times New Roman" pitchFamily="18" charset="0"/>
              <a:cs typeface="Times New Roman" pitchFamily="18" charset="0"/>
            </a:rPr>
            <a:t>опуля-циялық</a:t>
          </a:r>
          <a:endParaRPr lang="ru-RU" sz="2800" b="1" dirty="0">
            <a:latin typeface="Times New Roman" pitchFamily="18" charset="0"/>
            <a:cs typeface="Times New Roman" pitchFamily="18" charset="0"/>
          </a:endParaRPr>
        </a:p>
      </dgm:t>
    </dgm:pt>
    <dgm:pt modelId="{106A0802-DF1E-41BE-9C09-1B4349C15192}" type="parTrans" cxnId="{54962021-65D0-43C2-B872-9AF321F35B3A}">
      <dgm:prSet/>
      <dgm:spPr/>
      <dgm:t>
        <a:bodyPr/>
        <a:lstStyle/>
        <a:p>
          <a:endParaRPr lang="ru-RU"/>
        </a:p>
      </dgm:t>
    </dgm:pt>
    <dgm:pt modelId="{1D77BCDD-87F3-4417-9402-465A41CC42A9}" type="sibTrans" cxnId="{54962021-65D0-43C2-B872-9AF321F35B3A}">
      <dgm:prSet/>
      <dgm:spPr/>
      <dgm:t>
        <a:bodyPr/>
        <a:lstStyle/>
        <a:p>
          <a:endParaRPr lang="ru-RU"/>
        </a:p>
      </dgm:t>
    </dgm:pt>
    <dgm:pt modelId="{5CF811FD-BD20-40EA-8253-4F5CC79514F5}" type="pres">
      <dgm:prSet presAssocID="{CAF57A61-35BC-4884-9956-2B33E1FBC292}" presName="CompostProcess" presStyleCnt="0">
        <dgm:presLayoutVars>
          <dgm:dir/>
          <dgm:resizeHandles val="exact"/>
        </dgm:presLayoutVars>
      </dgm:prSet>
      <dgm:spPr/>
    </dgm:pt>
    <dgm:pt modelId="{A93A0A3B-5B9F-47C3-B960-F986179911BF}" type="pres">
      <dgm:prSet presAssocID="{CAF57A61-35BC-4884-9956-2B33E1FBC292}" presName="arrow" presStyleLbl="bgShp" presStyleIdx="0" presStyleCnt="1"/>
      <dgm:spPr/>
    </dgm:pt>
    <dgm:pt modelId="{823F598B-B610-4E1A-A2C1-55DCBF53BDE5}" type="pres">
      <dgm:prSet presAssocID="{CAF57A61-35BC-4884-9956-2B33E1FBC292}" presName="linearProcess" presStyleCnt="0"/>
      <dgm:spPr/>
    </dgm:pt>
    <dgm:pt modelId="{5EA27B2C-FF74-4C7C-8DE8-FC1213DE9E86}" type="pres">
      <dgm:prSet presAssocID="{AEA79FB5-D20C-4378-A08D-EECE953109F8}" presName="textNode" presStyleLbl="node1" presStyleIdx="0" presStyleCnt="3">
        <dgm:presLayoutVars>
          <dgm:bulletEnabled val="1"/>
        </dgm:presLayoutVars>
      </dgm:prSet>
      <dgm:spPr/>
      <dgm:t>
        <a:bodyPr/>
        <a:lstStyle/>
        <a:p>
          <a:endParaRPr lang="ru-RU"/>
        </a:p>
      </dgm:t>
    </dgm:pt>
    <dgm:pt modelId="{94B678BA-51CB-4E98-87AC-D74BACB86502}" type="pres">
      <dgm:prSet presAssocID="{E8C5DC25-F874-4B34-A576-FF6F71099962}" presName="sibTrans" presStyleCnt="0"/>
      <dgm:spPr/>
    </dgm:pt>
    <dgm:pt modelId="{AE983CD9-7128-44B6-8970-FB4797F20289}" type="pres">
      <dgm:prSet presAssocID="{1184A62B-DAA6-4E0D-B9EE-B9B1D82B6C24}" presName="textNode" presStyleLbl="node1" presStyleIdx="1" presStyleCnt="3">
        <dgm:presLayoutVars>
          <dgm:bulletEnabled val="1"/>
        </dgm:presLayoutVars>
      </dgm:prSet>
      <dgm:spPr/>
      <dgm:t>
        <a:bodyPr/>
        <a:lstStyle/>
        <a:p>
          <a:endParaRPr lang="ru-RU"/>
        </a:p>
      </dgm:t>
    </dgm:pt>
    <dgm:pt modelId="{9081E32B-3128-41A2-8E49-DC9F50B9DBD6}" type="pres">
      <dgm:prSet presAssocID="{793FDA0D-6697-4414-AAFB-EAD6EE01CDD8}" presName="sibTrans" presStyleCnt="0"/>
      <dgm:spPr/>
    </dgm:pt>
    <dgm:pt modelId="{3095B7DE-D87D-460F-AFE2-7693AFF35C27}" type="pres">
      <dgm:prSet presAssocID="{AF7DC4BC-ADD1-417A-999F-1E4F1DB68CF7}" presName="textNode" presStyleLbl="node1" presStyleIdx="2" presStyleCnt="3">
        <dgm:presLayoutVars>
          <dgm:bulletEnabled val="1"/>
        </dgm:presLayoutVars>
      </dgm:prSet>
      <dgm:spPr/>
      <dgm:t>
        <a:bodyPr/>
        <a:lstStyle/>
        <a:p>
          <a:endParaRPr lang="ru-RU"/>
        </a:p>
      </dgm:t>
    </dgm:pt>
  </dgm:ptLst>
  <dgm:cxnLst>
    <dgm:cxn modelId="{4CEFB301-9122-4503-96EE-DA25E71F7662}" type="presOf" srcId="{CAF57A61-35BC-4884-9956-2B33E1FBC292}" destId="{5CF811FD-BD20-40EA-8253-4F5CC79514F5}" srcOrd="0" destOrd="0" presId="urn:microsoft.com/office/officeart/2005/8/layout/hProcess9"/>
    <dgm:cxn modelId="{7AB6C548-7CBF-463D-A5ED-3504C4DB9B51}" type="presOf" srcId="{1184A62B-DAA6-4E0D-B9EE-B9B1D82B6C24}" destId="{AE983CD9-7128-44B6-8970-FB4797F20289}" srcOrd="0" destOrd="0" presId="urn:microsoft.com/office/officeart/2005/8/layout/hProcess9"/>
    <dgm:cxn modelId="{11F824B0-C522-46E5-9B34-408FBE7F7756}" type="presOf" srcId="{AEA79FB5-D20C-4378-A08D-EECE953109F8}" destId="{5EA27B2C-FF74-4C7C-8DE8-FC1213DE9E86}" srcOrd="0" destOrd="0" presId="urn:microsoft.com/office/officeart/2005/8/layout/hProcess9"/>
    <dgm:cxn modelId="{198C82C2-C67F-4E85-B2A6-D7E748C1F0D2}" srcId="{CAF57A61-35BC-4884-9956-2B33E1FBC292}" destId="{1184A62B-DAA6-4E0D-B9EE-B9B1D82B6C24}" srcOrd="1" destOrd="0" parTransId="{DF216D22-47C4-4C96-9103-4366B5F67FF8}" sibTransId="{793FDA0D-6697-4414-AAFB-EAD6EE01CDD8}"/>
    <dgm:cxn modelId="{B4403CEF-6F35-450C-ABEC-D93B6E6A615E}" type="presOf" srcId="{AF7DC4BC-ADD1-417A-999F-1E4F1DB68CF7}" destId="{3095B7DE-D87D-460F-AFE2-7693AFF35C27}" srcOrd="0" destOrd="0" presId="urn:microsoft.com/office/officeart/2005/8/layout/hProcess9"/>
    <dgm:cxn modelId="{FBE4D17F-A6EE-40E7-BD45-2B56B0FA94BA}" srcId="{CAF57A61-35BC-4884-9956-2B33E1FBC292}" destId="{AEA79FB5-D20C-4378-A08D-EECE953109F8}" srcOrd="0" destOrd="0" parTransId="{29CF0640-C853-4E1C-9355-FB4C3F06A689}" sibTransId="{E8C5DC25-F874-4B34-A576-FF6F71099962}"/>
    <dgm:cxn modelId="{54962021-65D0-43C2-B872-9AF321F35B3A}" srcId="{CAF57A61-35BC-4884-9956-2B33E1FBC292}" destId="{AF7DC4BC-ADD1-417A-999F-1E4F1DB68CF7}" srcOrd="2" destOrd="0" parTransId="{106A0802-DF1E-41BE-9C09-1B4349C15192}" sibTransId="{1D77BCDD-87F3-4417-9402-465A41CC42A9}"/>
    <dgm:cxn modelId="{0AF1E171-8812-443C-9A8F-80739942F314}" type="presParOf" srcId="{5CF811FD-BD20-40EA-8253-4F5CC79514F5}" destId="{A93A0A3B-5B9F-47C3-B960-F986179911BF}" srcOrd="0" destOrd="0" presId="urn:microsoft.com/office/officeart/2005/8/layout/hProcess9"/>
    <dgm:cxn modelId="{E7ADCB83-931A-4B11-AFA0-8761F907AC9A}" type="presParOf" srcId="{5CF811FD-BD20-40EA-8253-4F5CC79514F5}" destId="{823F598B-B610-4E1A-A2C1-55DCBF53BDE5}" srcOrd="1" destOrd="0" presId="urn:microsoft.com/office/officeart/2005/8/layout/hProcess9"/>
    <dgm:cxn modelId="{A6AEFD7C-365D-4E21-930C-4747A25AFCF7}" type="presParOf" srcId="{823F598B-B610-4E1A-A2C1-55DCBF53BDE5}" destId="{5EA27B2C-FF74-4C7C-8DE8-FC1213DE9E86}" srcOrd="0" destOrd="0" presId="urn:microsoft.com/office/officeart/2005/8/layout/hProcess9"/>
    <dgm:cxn modelId="{020EFBBE-236D-44BD-BA1C-D2C9DE7AA009}" type="presParOf" srcId="{823F598B-B610-4E1A-A2C1-55DCBF53BDE5}" destId="{94B678BA-51CB-4E98-87AC-D74BACB86502}" srcOrd="1" destOrd="0" presId="urn:microsoft.com/office/officeart/2005/8/layout/hProcess9"/>
    <dgm:cxn modelId="{0FA003B1-70B0-4BF7-8546-CF280A615CD8}" type="presParOf" srcId="{823F598B-B610-4E1A-A2C1-55DCBF53BDE5}" destId="{AE983CD9-7128-44B6-8970-FB4797F20289}" srcOrd="2" destOrd="0" presId="urn:microsoft.com/office/officeart/2005/8/layout/hProcess9"/>
    <dgm:cxn modelId="{B37D404E-D3B1-4ED1-80CC-D285619608C4}" type="presParOf" srcId="{823F598B-B610-4E1A-A2C1-55DCBF53BDE5}" destId="{9081E32B-3128-41A2-8E49-DC9F50B9DBD6}" srcOrd="3" destOrd="0" presId="urn:microsoft.com/office/officeart/2005/8/layout/hProcess9"/>
    <dgm:cxn modelId="{6356DF4E-00A7-46B4-9D69-187C21CCDAB1}" type="presParOf" srcId="{823F598B-B610-4E1A-A2C1-55DCBF53BDE5}" destId="{3095B7DE-D87D-460F-AFE2-7693AFF35C27}" srcOrd="4"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3C23EA-EA5A-4C8B-9EE1-5341666BA2C2}"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ru-RU"/>
        </a:p>
      </dgm:t>
    </dgm:pt>
    <dgm:pt modelId="{9DA99844-44C3-4916-B4F5-E4BEB1BCB71D}">
      <dgm:prSet phldrT="[Текст]">
        <dgm:style>
          <a:lnRef idx="2">
            <a:schemeClr val="accent1"/>
          </a:lnRef>
          <a:fillRef idx="1">
            <a:schemeClr val="lt1"/>
          </a:fillRef>
          <a:effectRef idx="0">
            <a:schemeClr val="accent1"/>
          </a:effectRef>
          <a:fontRef idx="minor">
            <a:schemeClr val="dk1"/>
          </a:fontRef>
        </dgm:style>
      </dgm:prSet>
      <dgm:spPr/>
      <dgm:t>
        <a:bodyPr/>
        <a:lstStyle/>
        <a:p>
          <a:pPr algn="ctr"/>
          <a:r>
            <a:rPr lang="kk-KZ" b="1" dirty="0" smtClean="0">
              <a:latin typeface="Times New Roman" pitchFamily="18" charset="0"/>
              <a:cs typeface="Times New Roman" pitchFamily="18" charset="0"/>
            </a:rPr>
            <a:t>Экзогенді </a:t>
          </a:r>
          <a:r>
            <a:rPr lang="en-US" b="1"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сыртқы</a:t>
          </a:r>
          <a:r>
            <a:rPr lang="en-US"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ырғақтар. </a:t>
          </a: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тыныштық </a:t>
          </a:r>
          <a:r>
            <a:rPr lang="ru-RU" dirty="0" smtClean="0">
              <a:latin typeface="Times New Roman" pitchFamily="18" charset="0"/>
              <a:cs typeface="Times New Roman" pitchFamily="18" charset="0"/>
            </a:rPr>
            <a:t>пен </a:t>
          </a:r>
          <a:r>
            <a:rPr lang="ru-RU" dirty="0" err="1" smtClean="0">
              <a:latin typeface="Times New Roman" pitchFamily="18" charset="0"/>
              <a:cs typeface="Times New Roman" pitchFamily="18" charset="0"/>
            </a:rPr>
            <a:t>белсенділік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алмасудың жеделдеуі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баяулауы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сыртқы ортаның өзгерістеріне сәйкес келетін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сыртқы ырғаққа жатқызады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6A7F68E1-23CA-45D3-96F8-D28DD37322DA}" type="parTrans" cxnId="{C71243C0-68D7-45BE-BAFA-D7F219A6EF7E}">
      <dgm:prSet/>
      <dgm:spPr/>
      <dgm:t>
        <a:bodyPr/>
        <a:lstStyle/>
        <a:p>
          <a:endParaRPr lang="ru-RU"/>
        </a:p>
      </dgm:t>
    </dgm:pt>
    <dgm:pt modelId="{0471B3C5-C830-4862-8976-56C2B16587F2}" type="sibTrans" cxnId="{C71243C0-68D7-45BE-BAFA-D7F219A6EF7E}">
      <dgm:prSet/>
      <dgm:spPr/>
      <dgm:t>
        <a:bodyPr/>
        <a:lstStyle/>
        <a:p>
          <a:endParaRPr lang="ru-RU"/>
        </a:p>
      </dgm:t>
    </dgm:pt>
    <dgm:pt modelId="{A3239DAD-D6AE-4E34-B406-7C6B7F3766BB}">
      <dgm:prSet phldrT="[Текст]">
        <dgm:style>
          <a:lnRef idx="2">
            <a:schemeClr val="accent3"/>
          </a:lnRef>
          <a:fillRef idx="1">
            <a:schemeClr val="lt1"/>
          </a:fillRef>
          <a:effectRef idx="0">
            <a:schemeClr val="accent3"/>
          </a:effectRef>
          <a:fontRef idx="minor">
            <a:schemeClr val="dk1"/>
          </a:fontRef>
        </dgm:style>
      </dgm:prSet>
      <dgm:spPr/>
      <dgm:t>
        <a:bodyPr/>
        <a:lstStyle/>
        <a:p>
          <a:pPr algn="ctr"/>
          <a:r>
            <a:rPr lang="kk-KZ" b="1" dirty="0" smtClean="0">
              <a:latin typeface="Times New Roman" pitchFamily="18" charset="0"/>
              <a:cs typeface="Times New Roman" pitchFamily="18" charset="0"/>
            </a:rPr>
            <a:t>Эндогенді </a:t>
          </a:r>
          <a:r>
            <a:rPr lang="en-US" b="1"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ішкі</a:t>
          </a:r>
          <a:r>
            <a:rPr lang="en-US"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ырғақтар. </a:t>
          </a:r>
          <a:r>
            <a:rPr lang="kk-KZ" b="0" dirty="0" smtClean="0">
              <a:latin typeface="Times New Roman" pitchFamily="18" charset="0"/>
              <a:cs typeface="Times New Roman" pitchFamily="18" charset="0"/>
            </a:rPr>
            <a:t>С</a:t>
          </a:r>
          <a:r>
            <a:rPr lang="ru-RU" dirty="0" err="1" smtClean="0">
              <a:latin typeface="Times New Roman" pitchFamily="18" charset="0"/>
              <a:cs typeface="Times New Roman" pitchFamily="18" charset="0"/>
            </a:rPr>
            <a:t>ыртқы тұрақты жағдайларда тіркелетін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ырғақтар ішкі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есептеледі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 серпінісі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тыныс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a:t>
          </a:r>
          <a:r>
            <a:rPr lang="ru-RU" dirty="0" smtClean="0">
              <a:latin typeface="Times New Roman" pitchFamily="18" charset="0"/>
              <a:cs typeface="Times New Roman" pitchFamily="18" charset="0"/>
            </a:rPr>
            <a:t>, пульс,  </a:t>
          </a:r>
          <a:r>
            <a:rPr lang="ru-RU" dirty="0" err="1" smtClean="0">
              <a:latin typeface="Times New Roman" pitchFamily="18" charset="0"/>
              <a:cs typeface="Times New Roman" pitchFamily="18" charset="0"/>
            </a:rPr>
            <a:t>қан қысымы, </a:t>
          </a:r>
          <a:r>
            <a:rPr lang="ru-RU" dirty="0" smtClean="0">
              <a:latin typeface="Times New Roman" pitchFamily="18" charset="0"/>
              <a:cs typeface="Times New Roman" pitchFamily="18" charset="0"/>
            </a:rPr>
            <a:t>ой </a:t>
          </a:r>
          <a:r>
            <a:rPr lang="ru-RU" dirty="0" err="1" smtClean="0">
              <a:latin typeface="Times New Roman" pitchFamily="18" charset="0"/>
              <a:cs typeface="Times New Roman" pitchFamily="18" charset="0"/>
            </a:rPr>
            <a:t>жұмыскерлігі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ұйқы</a:t>
          </a:r>
          <a:r>
            <a:rPr lang="ru-RU"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7DFF6827-BE85-40D9-9056-EEB0024E456A}" type="parTrans" cxnId="{499C2096-57F4-42B4-953E-4F732C57FA3E}">
      <dgm:prSet/>
      <dgm:spPr/>
      <dgm:t>
        <a:bodyPr/>
        <a:lstStyle/>
        <a:p>
          <a:endParaRPr lang="ru-RU"/>
        </a:p>
      </dgm:t>
    </dgm:pt>
    <dgm:pt modelId="{87F37BBE-8B98-4EF4-90F1-74D3A910F5EB}" type="sibTrans" cxnId="{499C2096-57F4-42B4-953E-4F732C57FA3E}">
      <dgm:prSet/>
      <dgm:spPr/>
      <dgm:t>
        <a:bodyPr/>
        <a:lstStyle/>
        <a:p>
          <a:endParaRPr lang="ru-RU"/>
        </a:p>
      </dgm:t>
    </dgm:pt>
    <dgm:pt modelId="{741432B8-072F-470C-BC44-4EC20A141DAB}" type="pres">
      <dgm:prSet presAssocID="{173C23EA-EA5A-4C8B-9EE1-5341666BA2C2}" presName="compositeShape" presStyleCnt="0">
        <dgm:presLayoutVars>
          <dgm:chMax val="2"/>
          <dgm:dir/>
          <dgm:resizeHandles val="exact"/>
        </dgm:presLayoutVars>
      </dgm:prSet>
      <dgm:spPr/>
      <dgm:t>
        <a:bodyPr/>
        <a:lstStyle/>
        <a:p>
          <a:endParaRPr lang="ru-RU"/>
        </a:p>
      </dgm:t>
    </dgm:pt>
    <dgm:pt modelId="{6FA0C2BE-4A6C-45D1-A708-8C7FEB9DD674}" type="pres">
      <dgm:prSet presAssocID="{9DA99844-44C3-4916-B4F5-E4BEB1BCB71D}" presName="upArrow" presStyleLbl="node1" presStyleIdx="0" presStyleCnt="2">
        <dgm:style>
          <a:lnRef idx="1">
            <a:schemeClr val="accent1"/>
          </a:lnRef>
          <a:fillRef idx="2">
            <a:schemeClr val="accent1"/>
          </a:fillRef>
          <a:effectRef idx="1">
            <a:schemeClr val="accent1"/>
          </a:effectRef>
          <a:fontRef idx="minor">
            <a:schemeClr val="dk1"/>
          </a:fontRef>
        </dgm:style>
      </dgm:prSet>
      <dgm:spPr/>
    </dgm:pt>
    <dgm:pt modelId="{B42305B9-0E3F-4767-BA27-FE011F21F698}" type="pres">
      <dgm:prSet presAssocID="{9DA99844-44C3-4916-B4F5-E4BEB1BCB71D}" presName="upArrowText" presStyleLbl="revTx" presStyleIdx="0" presStyleCnt="2">
        <dgm:presLayoutVars>
          <dgm:chMax val="0"/>
          <dgm:bulletEnabled val="1"/>
        </dgm:presLayoutVars>
      </dgm:prSet>
      <dgm:spPr/>
      <dgm:t>
        <a:bodyPr/>
        <a:lstStyle/>
        <a:p>
          <a:endParaRPr lang="ru-RU"/>
        </a:p>
      </dgm:t>
    </dgm:pt>
    <dgm:pt modelId="{704BFC60-C376-4825-9D59-D00AD43A6A40}" type="pres">
      <dgm:prSet presAssocID="{A3239DAD-D6AE-4E34-B406-7C6B7F3766BB}" presName="downArrow" presStyleLbl="node1" presStyleIdx="1" presStyleCnt="2">
        <dgm:style>
          <a:lnRef idx="1">
            <a:schemeClr val="accent3"/>
          </a:lnRef>
          <a:fillRef idx="3">
            <a:schemeClr val="accent3"/>
          </a:fillRef>
          <a:effectRef idx="2">
            <a:schemeClr val="accent3"/>
          </a:effectRef>
          <a:fontRef idx="minor">
            <a:schemeClr val="lt1"/>
          </a:fontRef>
        </dgm:style>
      </dgm:prSet>
      <dgm:spPr/>
    </dgm:pt>
    <dgm:pt modelId="{23269C70-6BC4-44A9-9C86-58292B7BB180}" type="pres">
      <dgm:prSet presAssocID="{A3239DAD-D6AE-4E34-B406-7C6B7F3766BB}" presName="downArrowText" presStyleLbl="revTx" presStyleIdx="1" presStyleCnt="2">
        <dgm:presLayoutVars>
          <dgm:chMax val="0"/>
          <dgm:bulletEnabled val="1"/>
        </dgm:presLayoutVars>
      </dgm:prSet>
      <dgm:spPr/>
      <dgm:t>
        <a:bodyPr/>
        <a:lstStyle/>
        <a:p>
          <a:endParaRPr lang="ru-RU"/>
        </a:p>
      </dgm:t>
    </dgm:pt>
  </dgm:ptLst>
  <dgm:cxnLst>
    <dgm:cxn modelId="{ABC7836C-A506-422B-A47A-EBECB6B2FE4F}" type="presOf" srcId="{A3239DAD-D6AE-4E34-B406-7C6B7F3766BB}" destId="{23269C70-6BC4-44A9-9C86-58292B7BB180}" srcOrd="0" destOrd="0" presId="urn:microsoft.com/office/officeart/2005/8/layout/arrow4"/>
    <dgm:cxn modelId="{499C2096-57F4-42B4-953E-4F732C57FA3E}" srcId="{173C23EA-EA5A-4C8B-9EE1-5341666BA2C2}" destId="{A3239DAD-D6AE-4E34-B406-7C6B7F3766BB}" srcOrd="1" destOrd="0" parTransId="{7DFF6827-BE85-40D9-9056-EEB0024E456A}" sibTransId="{87F37BBE-8B98-4EF4-90F1-74D3A910F5EB}"/>
    <dgm:cxn modelId="{338A29F0-0009-4F5E-B817-B60F79DD5064}" type="presOf" srcId="{9DA99844-44C3-4916-B4F5-E4BEB1BCB71D}" destId="{B42305B9-0E3F-4767-BA27-FE011F21F698}" srcOrd="0" destOrd="0" presId="urn:microsoft.com/office/officeart/2005/8/layout/arrow4"/>
    <dgm:cxn modelId="{C71243C0-68D7-45BE-BAFA-D7F219A6EF7E}" srcId="{173C23EA-EA5A-4C8B-9EE1-5341666BA2C2}" destId="{9DA99844-44C3-4916-B4F5-E4BEB1BCB71D}" srcOrd="0" destOrd="0" parTransId="{6A7F68E1-23CA-45D3-96F8-D28DD37322DA}" sibTransId="{0471B3C5-C830-4862-8976-56C2B16587F2}"/>
    <dgm:cxn modelId="{4228B011-5CDE-4D59-B21A-0CC957160757}" type="presOf" srcId="{173C23EA-EA5A-4C8B-9EE1-5341666BA2C2}" destId="{741432B8-072F-470C-BC44-4EC20A141DAB}" srcOrd="0" destOrd="0" presId="urn:microsoft.com/office/officeart/2005/8/layout/arrow4"/>
    <dgm:cxn modelId="{8D1F79B4-66DD-4102-A48F-535A6FD24194}" type="presParOf" srcId="{741432B8-072F-470C-BC44-4EC20A141DAB}" destId="{6FA0C2BE-4A6C-45D1-A708-8C7FEB9DD674}" srcOrd="0" destOrd="0" presId="urn:microsoft.com/office/officeart/2005/8/layout/arrow4"/>
    <dgm:cxn modelId="{0FD814B6-20AB-4874-8F2D-16457F4CC07E}" type="presParOf" srcId="{741432B8-072F-470C-BC44-4EC20A141DAB}" destId="{B42305B9-0E3F-4767-BA27-FE011F21F698}" srcOrd="1" destOrd="0" presId="urn:microsoft.com/office/officeart/2005/8/layout/arrow4"/>
    <dgm:cxn modelId="{0FA11A97-EFD1-4E62-9AA9-E6D9088BE479}" type="presParOf" srcId="{741432B8-072F-470C-BC44-4EC20A141DAB}" destId="{704BFC60-C376-4825-9D59-D00AD43A6A40}" srcOrd="2" destOrd="0" presId="urn:microsoft.com/office/officeart/2005/8/layout/arrow4"/>
    <dgm:cxn modelId="{ABFBAAAD-F1FB-4082-B0BB-89664104A0DB}" type="presParOf" srcId="{741432B8-072F-470C-BC44-4EC20A141DAB}" destId="{23269C70-6BC4-44A9-9C86-58292B7BB180}" srcOrd="3" destOrd="0" presId="urn:microsoft.com/office/officeart/2005/8/layout/arrow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BA5588D-7C48-4855-88A1-5322D449052F}" type="datetimeFigureOut">
              <a:rPr lang="ru-RU" smtClean="0"/>
              <a:pPr/>
              <a:t>13.09.2020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D65F707-3571-490C-A69F-ACB4B302CD4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BA5588D-7C48-4855-88A1-5322D449052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0BA5588D-7C48-4855-88A1-5322D449052F}" type="datetimeFigureOut">
              <a:rPr lang="ru-RU" smtClean="0"/>
              <a:pPr/>
              <a:t>13.09.2020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D65F707-3571-490C-A69F-ACB4B302CD41}"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A5588D-7C48-4855-88A1-5322D449052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A5588D-7C48-4855-88A1-5322D449052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A5588D-7C48-4855-88A1-5322D449052F}"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A5588D-7C48-4855-88A1-5322D449052F}"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A5588D-7C48-4855-88A1-5322D449052F}"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A5588D-7C48-4855-88A1-5322D449052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BA5588D-7C48-4855-88A1-5322D449052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A5588D-7C48-4855-88A1-5322D449052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BA5588D-7C48-4855-88A1-5322D449052F}" type="datetimeFigureOut">
              <a:rPr lang="ru-RU" smtClean="0"/>
              <a:pPr/>
              <a:t>13.09.2020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0D65F707-3571-490C-A69F-ACB4B302CD4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BA5588D-7C48-4855-88A1-5322D449052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BA5588D-7C48-4855-88A1-5322D449052F}"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BA5588D-7C48-4855-88A1-5322D449052F}"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0BA5588D-7C48-4855-88A1-5322D449052F}"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BA5588D-7C48-4855-88A1-5322D449052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0BA5588D-7C48-4855-88A1-5322D449052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65F707-3571-490C-A69F-ACB4B302CD41}"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BA5588D-7C48-4855-88A1-5322D449052F}" type="datetimeFigureOut">
              <a:rPr lang="ru-RU" smtClean="0"/>
              <a:pPr/>
              <a:t>13.09.2020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D65F707-3571-490C-A69F-ACB4B302CD4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5588D-7C48-4855-88A1-5322D449052F}" type="datetimeFigureOut">
              <a:rPr lang="ru-RU" smtClean="0"/>
              <a:pPr/>
              <a:t>13.09.2020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5F707-3571-490C-A69F-ACB4B302CD4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naukarus.com/endogennye-bioritmy-intensivnosti-potrebleniya-kisloroda-v-individualnom-razvitii-lymnaea-stagnalis-lymnaeidae-gastropoda" TargetMode="External"/><Relationship Id="rId2" Type="http://schemas.openxmlformats.org/officeDocument/2006/relationships/hyperlink" Target="http://helpiks.org/4-74023.html" TargetMode="External"/><Relationship Id="rId1" Type="http://schemas.openxmlformats.org/officeDocument/2006/relationships/slideLayout" Target="../slideLayouts/slideLayout7.xml"/><Relationship Id="rId4" Type="http://schemas.openxmlformats.org/officeDocument/2006/relationships/hyperlink" Target="http://bono-esse.ru/blizzard/A/Posobie/Ecol/10_2.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000240"/>
            <a:ext cx="7788700" cy="2868168"/>
          </a:xfrm>
        </p:spPr>
        <p:style>
          <a:lnRef idx="2">
            <a:schemeClr val="accent2"/>
          </a:lnRef>
          <a:fillRef idx="1">
            <a:schemeClr val="lt1"/>
          </a:fillRef>
          <a:effectRef idx="0">
            <a:schemeClr val="accent2"/>
          </a:effectRef>
          <a:fontRef idx="minor">
            <a:schemeClr val="dk1"/>
          </a:fontRef>
        </p:style>
        <p:txBody>
          <a:bodyPr/>
          <a:lstStyle/>
          <a:p>
            <a:pPr algn="ctr"/>
            <a:r>
              <a:rPr lang="en-US" sz="3600" dirty="0" smtClean="0">
                <a:latin typeface="Times New Roman" pitchFamily="18" charset="0"/>
                <a:cs typeface="Times New Roman" pitchFamily="18" charset="0"/>
              </a:rPr>
              <a:t>2-</a:t>
            </a:r>
            <a:r>
              <a:rPr lang="ru-RU" sz="3600" dirty="0" smtClean="0">
                <a:latin typeface="Times New Roman" pitchFamily="18" charset="0"/>
                <a:cs typeface="Times New Roman" pitchFamily="18" charset="0"/>
              </a:rPr>
              <a:t> лекция</a:t>
            </a:r>
            <a:r>
              <a:rPr lang="kk-KZ" sz="3600" dirty="0" smtClean="0">
                <a:latin typeface="Times New Roman" pitchFamily="18" charset="0"/>
                <a:cs typeface="Times New Roman" pitchFamily="18" charset="0"/>
              </a:rPr>
              <a:t>. </a:t>
            </a:r>
            <a:r>
              <a:rPr lang="kk-KZ" sz="3600" dirty="0" smtClean="0">
                <a:latin typeface="Times New Roman" pitchFamily="18" charset="0"/>
                <a:cs typeface="Times New Roman" pitchFamily="18" charset="0"/>
              </a:rPr>
              <a:t>Биологиялық ырғақтың түрлері. Биологиялық ырғақтардың классификациясы. </a:t>
            </a:r>
            <a:r>
              <a:rPr lang="kk-KZ" sz="3600" dirty="0" smtClean="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sp>
        <p:nvSpPr>
          <p:cNvPr id="3" name="Прямоугольник 2"/>
          <p:cNvSpPr/>
          <p:nvPr/>
        </p:nvSpPr>
        <p:spPr>
          <a:xfrm>
            <a:off x="2786050" y="214290"/>
            <a:ext cx="4572000" cy="120032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kk-KZ"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Әл</a:t>
            </a:r>
            <a:r>
              <a:rPr lang="ru-RU"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a:t>
            </a:r>
            <a:r>
              <a:rPr lang="kk-KZ"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фараби атындағы қазақ ұлттық университеті</a:t>
            </a:r>
          </a:p>
          <a:p>
            <a:pPr algn="ctr">
              <a:defRPr/>
            </a:pPr>
            <a:r>
              <a:rPr lang="kk-KZ"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Биофизика және биомедицина кафедрасы</a:t>
            </a:r>
            <a:endParaRPr lang="kk-KZ" b="1" cap="all" dirty="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36715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071538" y="571480"/>
            <a:ext cx="8072462" cy="12858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t>         </a:t>
            </a:r>
            <a:r>
              <a:rPr lang="kk-KZ" sz="3200" dirty="0" smtClean="0">
                <a:latin typeface="Times New Roman" pitchFamily="18" charset="0"/>
                <a:cs typeface="Times New Roman" pitchFamily="18" charset="0"/>
              </a:rPr>
              <a:t>Тыныс алу</a:t>
            </a:r>
            <a:endParaRPr lang="ru-RU" sz="3200" dirty="0">
              <a:latin typeface="Times New Roman" pitchFamily="18" charset="0"/>
              <a:cs typeface="Times New Roman" pitchFamily="18" charset="0"/>
            </a:endParaRPr>
          </a:p>
        </p:txBody>
      </p:sp>
      <p:sp>
        <p:nvSpPr>
          <p:cNvPr id="6" name="Скругленный прямоугольник 5"/>
          <p:cNvSpPr/>
          <p:nvPr/>
        </p:nvSpPr>
        <p:spPr>
          <a:xfrm>
            <a:off x="1428728" y="2357430"/>
            <a:ext cx="7715272" cy="14287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kk-KZ" sz="3200" dirty="0" smtClean="0">
                <a:latin typeface="Times New Roman" pitchFamily="18" charset="0"/>
                <a:cs typeface="Times New Roman" pitchFamily="18" charset="0"/>
              </a:rPr>
              <a:t>Пульс</a:t>
            </a:r>
            <a:endParaRPr lang="ru-RU" sz="3200" dirty="0">
              <a:latin typeface="Times New Roman" pitchFamily="18" charset="0"/>
              <a:cs typeface="Times New Roman" pitchFamily="18" charset="0"/>
            </a:endParaRPr>
          </a:p>
        </p:txBody>
      </p:sp>
      <p:sp>
        <p:nvSpPr>
          <p:cNvPr id="7" name="Скругленный прямоугольник 6"/>
          <p:cNvSpPr/>
          <p:nvPr/>
        </p:nvSpPr>
        <p:spPr>
          <a:xfrm>
            <a:off x="571472" y="4572008"/>
            <a:ext cx="7858148" cy="14287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k-KZ" sz="3200" dirty="0" smtClean="0">
                <a:latin typeface="Times New Roman" pitchFamily="18" charset="0"/>
                <a:cs typeface="Times New Roman" pitchFamily="18" charset="0"/>
              </a:rPr>
              <a:t>Ұйқы тереңдігінің өзгерісі</a:t>
            </a:r>
            <a:endParaRPr lang="ru-RU" sz="3200" dirty="0">
              <a:latin typeface="Times New Roman" pitchFamily="18" charset="0"/>
              <a:cs typeface="Times New Roman" pitchFamily="18" charset="0"/>
            </a:endParaRPr>
          </a:p>
        </p:txBody>
      </p:sp>
      <p:sp>
        <p:nvSpPr>
          <p:cNvPr id="8" name="Овал 7"/>
          <p:cNvSpPr/>
          <p:nvPr/>
        </p:nvSpPr>
        <p:spPr>
          <a:xfrm>
            <a:off x="0" y="500042"/>
            <a:ext cx="1571604" cy="135732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dirty="0" smtClean="0">
                <a:solidFill>
                  <a:schemeClr val="tx1"/>
                </a:solidFill>
                <a:latin typeface="Times New Roman" pitchFamily="18" charset="0"/>
                <a:cs typeface="Times New Roman" pitchFamily="18" charset="0"/>
              </a:rPr>
              <a:t>4</a:t>
            </a:r>
            <a:endParaRPr lang="ru-RU" sz="3200" dirty="0">
              <a:solidFill>
                <a:schemeClr val="tx1"/>
              </a:solidFill>
              <a:latin typeface="Times New Roman" pitchFamily="18" charset="0"/>
              <a:cs typeface="Times New Roman" pitchFamily="18" charset="0"/>
            </a:endParaRPr>
          </a:p>
        </p:txBody>
      </p:sp>
      <p:sp>
        <p:nvSpPr>
          <p:cNvPr id="9" name="Овал 8"/>
          <p:cNvSpPr/>
          <p:nvPr/>
        </p:nvSpPr>
        <p:spPr>
          <a:xfrm>
            <a:off x="0" y="2357430"/>
            <a:ext cx="1500166" cy="14287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b="1" dirty="0" smtClean="0">
                <a:solidFill>
                  <a:schemeClr val="tx1"/>
                </a:solidFill>
              </a:rPr>
              <a:t>5</a:t>
            </a:r>
            <a:endParaRPr lang="ru-RU" sz="3200" b="1" dirty="0">
              <a:solidFill>
                <a:schemeClr val="tx1"/>
              </a:solidFill>
            </a:endParaRPr>
          </a:p>
        </p:txBody>
      </p:sp>
      <p:sp>
        <p:nvSpPr>
          <p:cNvPr id="10" name="Овал 9"/>
          <p:cNvSpPr/>
          <p:nvPr/>
        </p:nvSpPr>
        <p:spPr>
          <a:xfrm>
            <a:off x="285720" y="4572008"/>
            <a:ext cx="1414466" cy="1428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3200" dirty="0" smtClean="0">
                <a:solidFill>
                  <a:schemeClr val="tx1"/>
                </a:solidFill>
                <a:latin typeface="Times New Roman" pitchFamily="18" charset="0"/>
                <a:cs typeface="Times New Roman" pitchFamily="18" charset="0"/>
              </a:rPr>
              <a:t>6</a:t>
            </a:r>
            <a:endParaRPr lang="ru-RU" sz="3200" dirty="0">
              <a:solidFill>
                <a:schemeClr val="tx1"/>
              </a:solidFill>
              <a:latin typeface="Times New Roman" pitchFamily="18" charset="0"/>
              <a:cs typeface="Times New Roman" pitchFamily="18" charset="0"/>
            </a:endParaRPr>
          </a:p>
        </p:txBody>
      </p:sp>
      <p:pic>
        <p:nvPicPr>
          <p:cNvPr id="105474" name="Picture 2" descr="Картинки по запросу дыхание"/>
          <p:cNvPicPr>
            <a:picLocks noChangeAspect="1" noChangeArrowheads="1"/>
          </p:cNvPicPr>
          <p:nvPr/>
        </p:nvPicPr>
        <p:blipFill>
          <a:blip r:embed="rId2" cstate="print"/>
          <a:srcRect/>
          <a:stretch>
            <a:fillRect/>
          </a:stretch>
        </p:blipFill>
        <p:spPr bwMode="auto">
          <a:xfrm>
            <a:off x="6308780" y="357166"/>
            <a:ext cx="2835220" cy="1857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5476" name="Picture 4" descr="Картинки по запросу пульс"/>
          <p:cNvPicPr>
            <a:picLocks noChangeAspect="1" noChangeArrowheads="1"/>
          </p:cNvPicPr>
          <p:nvPr/>
        </p:nvPicPr>
        <p:blipFill>
          <a:blip r:embed="rId3" cstate="print"/>
          <a:srcRect/>
          <a:stretch>
            <a:fillRect/>
          </a:stretch>
        </p:blipFill>
        <p:spPr bwMode="auto">
          <a:xfrm>
            <a:off x="6715128" y="2285992"/>
            <a:ext cx="2428872" cy="18097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5478" name="Picture 6" descr="Похожее изображение"/>
          <p:cNvPicPr>
            <a:picLocks noChangeAspect="1" noChangeArrowheads="1"/>
          </p:cNvPicPr>
          <p:nvPr/>
        </p:nvPicPr>
        <p:blipFill>
          <a:blip r:embed="rId4" cstate="print"/>
          <a:srcRect/>
          <a:stretch>
            <a:fillRect/>
          </a:stretch>
        </p:blipFill>
        <p:spPr bwMode="auto">
          <a:xfrm>
            <a:off x="7000892" y="4143380"/>
            <a:ext cx="2393286" cy="2181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0"/>
            <a:ext cx="835824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kk-KZ" b="1" dirty="0" smtClean="0">
                <a:latin typeface="Times New Roman" pitchFamily="18" charset="0"/>
                <a:cs typeface="Times New Roman" pitchFamily="18" charset="0"/>
              </a:rPr>
              <a:t>Қоршаған ортадағы периодты процесстердің әсеріне байланысты биоритмдер:</a:t>
            </a:r>
          </a:p>
        </p:txBody>
      </p:sp>
      <p:sp>
        <p:nvSpPr>
          <p:cNvPr id="9" name="Овал 8"/>
          <p:cNvSpPr/>
          <p:nvPr/>
        </p:nvSpPr>
        <p:spPr>
          <a:xfrm>
            <a:off x="428596" y="785794"/>
            <a:ext cx="3643338" cy="307183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kk-KZ" b="1" dirty="0" smtClean="0">
                <a:solidFill>
                  <a:schemeClr val="tx1"/>
                </a:solidFill>
                <a:latin typeface="Times New Roman" pitchFamily="18" charset="0"/>
                <a:cs typeface="Times New Roman" pitchFamily="18" charset="0"/>
              </a:rPr>
              <a:t>Экзогенді</a:t>
            </a:r>
            <a:r>
              <a:rPr lang="kk-KZ" dirty="0" smtClean="0">
                <a:solidFill>
                  <a:schemeClr val="tx1"/>
                </a:solidFill>
                <a:latin typeface="Times New Roman" pitchFamily="18" charset="0"/>
                <a:cs typeface="Times New Roman" pitchFamily="18" charset="0"/>
              </a:rPr>
              <a:t> – қоршаған орта өзерісіне тәуелді, кейбір орта жағдайларында мүлдем жоғалып кетуі мүмкін.</a:t>
            </a:r>
          </a:p>
        </p:txBody>
      </p:sp>
      <p:sp>
        <p:nvSpPr>
          <p:cNvPr id="10" name="Овал 9"/>
          <p:cNvSpPr/>
          <p:nvPr/>
        </p:nvSpPr>
        <p:spPr>
          <a:xfrm>
            <a:off x="4500562" y="642918"/>
            <a:ext cx="4000496" cy="342902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r>
              <a:rPr lang="kk-KZ" b="1" dirty="0" smtClean="0">
                <a:solidFill>
                  <a:schemeClr val="tx1"/>
                </a:solidFill>
                <a:latin typeface="Times New Roman" pitchFamily="18" charset="0"/>
                <a:cs typeface="Times New Roman" pitchFamily="18" charset="0"/>
              </a:rPr>
              <a:t>Жүре пайда болған </a:t>
            </a:r>
            <a:r>
              <a:rPr lang="kk-KZ" dirty="0" smtClean="0">
                <a:solidFill>
                  <a:schemeClr val="tx1"/>
                </a:solidFill>
                <a:latin typeface="Times New Roman" pitchFamily="18" charset="0"/>
                <a:cs typeface="Times New Roman" pitchFamily="18" charset="0"/>
              </a:rPr>
              <a:t>– жеке даму процессі кезінде қалыптасады және белгілі бір уақыт аралығында сақталады( тәуліктің белгілі уақытында бұлшықет жұмысының өзгерісі) </a:t>
            </a:r>
          </a:p>
        </p:txBody>
      </p:sp>
      <p:sp>
        <p:nvSpPr>
          <p:cNvPr id="11" name="Овал 10"/>
          <p:cNvSpPr/>
          <p:nvPr/>
        </p:nvSpPr>
        <p:spPr>
          <a:xfrm>
            <a:off x="2143108" y="3643314"/>
            <a:ext cx="4071966" cy="300037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342900" indent="-342900"/>
            <a:r>
              <a:rPr lang="kk-KZ" sz="2000" b="1" dirty="0" smtClean="0">
                <a:solidFill>
                  <a:schemeClr val="tx1"/>
                </a:solidFill>
                <a:latin typeface="Times New Roman" pitchFamily="18" charset="0"/>
                <a:cs typeface="Times New Roman" pitchFamily="18" charset="0"/>
              </a:rPr>
              <a:t>Эндогенді биоритмдер -</a:t>
            </a:r>
            <a:r>
              <a:rPr lang="kk-KZ" sz="2000" dirty="0" smtClean="0">
                <a:solidFill>
                  <a:schemeClr val="tx1"/>
                </a:solidFill>
                <a:latin typeface="Times New Roman" pitchFamily="18" charset="0"/>
                <a:cs typeface="Times New Roman" pitchFamily="18" charset="0"/>
              </a:rPr>
              <a:t>туа пайда болған, тұрақты қоршаған орта жағдайларында сақталатын,  ұрпаққа берілетін ритмдер. </a:t>
            </a:r>
          </a:p>
          <a:p>
            <a:r>
              <a:rPr lang="kk-KZ" sz="2000"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p:txBody>
      </p:sp>
      <p:sp>
        <p:nvSpPr>
          <p:cNvPr id="12" name="Выгнутая вверх стрелка 11"/>
          <p:cNvSpPr/>
          <p:nvPr/>
        </p:nvSpPr>
        <p:spPr>
          <a:xfrm>
            <a:off x="3643306" y="642918"/>
            <a:ext cx="1643074" cy="571504"/>
          </a:xfrm>
          <a:prstGeom prst="curved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solidFill>
                <a:schemeClr val="tx1"/>
              </a:solidFill>
            </a:endParaRPr>
          </a:p>
        </p:txBody>
      </p:sp>
      <p:sp>
        <p:nvSpPr>
          <p:cNvPr id="13" name="Выгнутая вправо стрелка 12"/>
          <p:cNvSpPr/>
          <p:nvPr/>
        </p:nvSpPr>
        <p:spPr>
          <a:xfrm rot="2903357">
            <a:off x="6590608" y="4261547"/>
            <a:ext cx="1030474" cy="1214446"/>
          </a:xfrm>
          <a:prstGeom prst="curvedLef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solidFill>
                <a:schemeClr val="tx1"/>
              </a:solidFill>
            </a:endParaRPr>
          </a:p>
        </p:txBody>
      </p:sp>
      <p:sp>
        <p:nvSpPr>
          <p:cNvPr id="14" name="Выгнутая влево стрелка 13"/>
          <p:cNvSpPr/>
          <p:nvPr/>
        </p:nvSpPr>
        <p:spPr>
          <a:xfrm rot="20741495">
            <a:off x="618790" y="3911748"/>
            <a:ext cx="917202" cy="1287935"/>
          </a:xfrm>
          <a:prstGeom prst="curvedRightArrow">
            <a:avLst>
              <a:gd name="adj1" fmla="val 25000"/>
              <a:gd name="adj2" fmla="val 50000"/>
              <a:gd name="adj3" fmla="val 6273"/>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7455202" cy="29238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24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Десинхроноз</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ішкі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 сыртқы 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бөлінеді.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Ішкісі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ырғақтарының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ұйқастылығы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бұзылғанда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Мәселен, тамақтану режимі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ұйқы </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сергектіктің ырғақтарына сәйкес келмесе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адам</a:t>
            </a:r>
            <a:r>
              <a:rPr lang="ru-RU" sz="2000" dirty="0">
                <a:latin typeface="Times New Roman" pitchFamily="18" charset="0"/>
                <a:cs typeface="Times New Roman" pitchFamily="18" charset="0"/>
              </a:rPr>
              <a:t> тез </a:t>
            </a:r>
            <a:r>
              <a:rPr lang="ru-RU" sz="2000" dirty="0" err="1">
                <a:latin typeface="Times New Roman" pitchFamily="18" charset="0"/>
                <a:cs typeface="Times New Roman" pitchFamily="18" charset="0"/>
              </a:rPr>
              <a:t>шаршайды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ашуланшақ келеді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көңіл- күйі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тәбеті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ұйқысы бұзылады</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just" fontAlgn="base"/>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Сыртқы </a:t>
            </a:r>
            <a:r>
              <a:rPr lang="ru-RU" sz="2000" dirty="0" err="1">
                <a:latin typeface="Times New Roman" pitchFamily="18" charset="0"/>
                <a:cs typeface="Times New Roman" pitchFamily="18" charset="0"/>
              </a:rPr>
              <a:t>десинхроноз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биоырғақтары қоршаған ортаның кездері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алмасуына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лайықталмаса туады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Сонымен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десинхронозды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жіті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созылмалы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айқын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жасырын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біркекі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алажаулы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деп</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жіктейді</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8194" name="Picture 2" descr="http://kuban-kurort.com/uploads/promo_articles/desinhronoz.jpg"/>
          <p:cNvPicPr>
            <a:picLocks noChangeAspect="1" noChangeArrowheads="1"/>
          </p:cNvPicPr>
          <p:nvPr/>
        </p:nvPicPr>
        <p:blipFill>
          <a:blip r:embed="rId2"/>
          <a:srcRect/>
          <a:stretch>
            <a:fillRect/>
          </a:stretch>
        </p:blipFill>
        <p:spPr bwMode="auto">
          <a:xfrm>
            <a:off x="1857356" y="3286124"/>
            <a:ext cx="4786346" cy="3571876"/>
          </a:xfrm>
          <a:prstGeom prst="rect">
            <a:avLst/>
          </a:prstGeom>
          <a:ln>
            <a:noFill/>
          </a:ln>
          <a:effectLst>
            <a:softEdge rad="112500"/>
          </a:effectLst>
        </p:spPr>
      </p:pic>
    </p:spTree>
    <p:extLst>
      <p:ext uri="{BB962C8B-B14F-4D97-AF65-F5344CB8AC3E}">
        <p14:creationId xmlns="" xmlns:p14="http://schemas.microsoft.com/office/powerpoint/2010/main" val="276413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500174"/>
            <a:ext cx="7599218"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Адамның </a:t>
            </a:r>
            <a:r>
              <a:rPr lang="ru-RU" sz="2000" dirty="0" err="1">
                <a:latin typeface="Times New Roman" panose="02020603050405020304" pitchFamily="18" charset="0"/>
                <a:cs typeface="Times New Roman" panose="02020603050405020304" pitchFamily="18" charset="0"/>
              </a:rPr>
              <a:t>дене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температурасы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қан қысымы және гормондар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мөлшері көтерілгенде, жұмыскерлік қабілеті </a:t>
            </a:r>
            <a:r>
              <a:rPr lang="ru-RU" sz="2000" dirty="0" err="1" smtClean="0">
                <a:latin typeface="Times New Roman" panose="02020603050405020304" pitchFamily="18" charset="0"/>
                <a:cs typeface="Times New Roman" panose="02020603050405020304" pitchFamily="18" charset="0"/>
              </a:rPr>
              <a:t>жо</a:t>
            </a:r>
            <a:r>
              <a:rPr lang="kk-KZ" sz="2000" dirty="0" smtClean="0">
                <a:latin typeface="Times New Roman" panose="02020603050405020304" pitchFamily="18" charset="0"/>
                <a:cs typeface="Times New Roman" panose="02020603050405020304" pitchFamily="18" charset="0"/>
              </a:rPr>
              <a:t>ғ</a:t>
            </a:r>
            <a:r>
              <a:rPr lang="ru-RU" sz="2000" dirty="0" err="1" smtClean="0">
                <a:latin typeface="Times New Roman" panose="02020603050405020304" pitchFamily="18" charset="0"/>
                <a:cs typeface="Times New Roman" panose="02020603050405020304" pitchFamily="18" charset="0"/>
              </a:rPr>
              <a:t>арылайды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мезгілі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байқалады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Осыған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адамдарды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тәңертіңгілік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бозторғайлар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күндізгілік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жапалақтар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кешкілік</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кептерлер</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деп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бөледі</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Бозторғайлар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әдетте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оянады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белсенді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әрекетке</a:t>
            </a:r>
            <a:r>
              <a:rPr lang="ru-RU" sz="2000" dirty="0">
                <a:latin typeface="Times New Roman" panose="02020603050405020304" pitchFamily="18" charset="0"/>
                <a:cs typeface="Times New Roman" panose="02020603050405020304" pitchFamily="18" charset="0"/>
              </a:rPr>
              <a:t> тез </a:t>
            </a:r>
            <a:r>
              <a:rPr lang="ru-RU" sz="2000" dirty="0" err="1">
                <a:latin typeface="Times New Roman" panose="02020603050405020304" pitchFamily="18" charset="0"/>
                <a:cs typeface="Times New Roman" panose="02020603050405020304" pitchFamily="18" charset="0"/>
              </a:rPr>
              <a:t>қосылады</a:t>
            </a:r>
            <a:r>
              <a:rPr lang="ru-RU" sz="2000" dirty="0">
                <a:latin typeface="Times New Roman" panose="02020603050405020304" pitchFamily="18" charset="0"/>
                <a:cs typeface="Times New Roman" panose="02020603050405020304" pitchFamily="18" charset="0"/>
              </a:rPr>
              <a:t>. Ал ”</a:t>
            </a:r>
            <a:r>
              <a:rPr lang="ru-RU" sz="2000" dirty="0" err="1">
                <a:latin typeface="Times New Roman" panose="02020603050405020304" pitchFamily="18" charset="0"/>
                <a:cs typeface="Times New Roman" panose="02020603050405020304" pitchFamily="18" charset="0"/>
              </a:rPr>
              <a:t>жапалақтар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керсінше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оянады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баяу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қосылады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кептерлер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типке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тұрғанды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ұнатпайды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жатқанды</a:t>
            </a:r>
            <a:r>
              <a:rPr lang="ru-RU" sz="2000" dirty="0">
                <a:latin typeface="Times New Roman" panose="02020603050405020304" pitchFamily="18" charset="0"/>
                <a:cs typeface="Times New Roman" panose="02020603050405020304" pitchFamily="18" charset="0"/>
              </a:rPr>
              <a:t> да </a:t>
            </a:r>
            <a:r>
              <a:rPr lang="ru-RU" sz="2000" dirty="0" err="1" smtClean="0">
                <a:latin typeface="Times New Roman" panose="02020603050405020304" pitchFamily="18" charset="0"/>
                <a:cs typeface="Times New Roman" panose="02020603050405020304" pitchFamily="18" charset="0"/>
              </a:rPr>
              <a:t>жаратпайды</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20040"/>
            <a:ext cx="7239000" cy="894382"/>
          </a:xfrm>
        </p:spPr>
        <p:txBody>
          <a:bodyPr>
            <a:normAutofit/>
          </a:bodyPr>
          <a:lstStyle/>
          <a:p>
            <a:pPr algn="ctr"/>
            <a:r>
              <a:rPr lang="ru-RU" sz="4000" dirty="0" err="1" smtClean="0">
                <a:latin typeface="Times New Roman" panose="02020603050405020304" pitchFamily="18" charset="0"/>
                <a:cs typeface="Times New Roman" panose="02020603050405020304" pitchFamily="18" charset="0"/>
              </a:rPr>
              <a:t>Тәуліктік ырғақтар</a:t>
            </a:r>
            <a:r>
              <a:rPr lang="ru-RU" sz="4000" dirty="0" smtClean="0">
                <a:latin typeface="Times New Roman" panose="02020603050405020304" pitchFamily="18" charset="0"/>
                <a:cs typeface="Times New Roman" panose="02020603050405020304" pitchFamily="18" charset="0"/>
              </a:rPr>
              <a:t> </a:t>
            </a:r>
            <a:endParaRPr lang="ru-RU" dirty="0"/>
          </a:p>
        </p:txBody>
      </p:sp>
      <p:pic>
        <p:nvPicPr>
          <p:cNvPr id="5122" name="Picture 2" descr="https://goodhouse.com.ua/images-jpg/11618/1161817.jpg"/>
          <p:cNvPicPr>
            <a:picLocks noChangeAspect="1" noChangeArrowheads="1"/>
          </p:cNvPicPr>
          <p:nvPr/>
        </p:nvPicPr>
        <p:blipFill>
          <a:blip r:embed="rId2"/>
          <a:srcRect/>
          <a:stretch>
            <a:fillRect/>
          </a:stretch>
        </p:blipFill>
        <p:spPr bwMode="auto">
          <a:xfrm>
            <a:off x="214282" y="4357694"/>
            <a:ext cx="3714776" cy="2500306"/>
          </a:xfrm>
          <a:prstGeom prst="rect">
            <a:avLst/>
          </a:prstGeom>
          <a:ln>
            <a:noFill/>
          </a:ln>
          <a:effectLst>
            <a:softEdge rad="112500"/>
          </a:effectLst>
        </p:spPr>
      </p:pic>
      <p:pic>
        <p:nvPicPr>
          <p:cNvPr id="5124" name="Picture 4" descr="https://avatars.mds.yandex.net/get-pdb/1478550/f379b07c-9a8a-47fc-adfa-2e0f813f52e7/s1200?webp=false"/>
          <p:cNvPicPr>
            <a:picLocks noChangeAspect="1" noChangeArrowheads="1"/>
          </p:cNvPicPr>
          <p:nvPr/>
        </p:nvPicPr>
        <p:blipFill>
          <a:blip r:embed="rId3"/>
          <a:srcRect/>
          <a:stretch>
            <a:fillRect/>
          </a:stretch>
        </p:blipFill>
        <p:spPr bwMode="auto">
          <a:xfrm>
            <a:off x="4000496" y="4316526"/>
            <a:ext cx="4000528" cy="2541474"/>
          </a:xfrm>
          <a:prstGeom prst="rect">
            <a:avLst/>
          </a:prstGeom>
          <a:ln>
            <a:noFill/>
          </a:ln>
          <a:effectLst>
            <a:softEdge rad="112500"/>
          </a:effectLst>
        </p:spPr>
      </p:pic>
    </p:spTree>
    <p:extLst>
      <p:ext uri="{BB962C8B-B14F-4D97-AF65-F5344CB8AC3E}">
        <p14:creationId xmlns="" xmlns:p14="http://schemas.microsoft.com/office/powerpoint/2010/main" val="305666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142984"/>
            <a:ext cx="7632848" cy="317009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fontAlgn="base"/>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Адамның </a:t>
            </a:r>
            <a:r>
              <a:rPr lang="ru-RU" sz="2000" dirty="0" err="1">
                <a:latin typeface="Times New Roman" pitchFamily="18" charset="0"/>
                <a:cs typeface="Times New Roman" pitchFamily="18" charset="0"/>
              </a:rPr>
              <a:t>жеке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басының ырғақты көрсеткіштерін тексеру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олардың тектік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 басқа байланысты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шығу себептері</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ерекшеліктерін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анықтаудың ғылыми және қолданбалы маңызы зор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Өйткені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сменалық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жұмыс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ендік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қашықтарға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ұшып</a:t>
            </a:r>
            <a:r>
              <a:rPr lang="ru-RU" sz="2000" dirty="0">
                <a:latin typeface="Times New Roman" pitchFamily="18" charset="0"/>
                <a:cs typeface="Times New Roman" pitchFamily="18" charset="0"/>
              </a:rPr>
              <a:t> бару, </a:t>
            </a:r>
            <a:r>
              <a:rPr lang="ru-RU" sz="2000" dirty="0" err="1">
                <a:latin typeface="Times New Roman" pitchFamily="18" charset="0"/>
                <a:cs typeface="Times New Roman" pitchFamily="18" charset="0"/>
              </a:rPr>
              <a:t>ұзақ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уақыт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үйектік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аймақтарда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қызмет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істеу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тәуліктік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ырғағына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ерекше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көңіл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аударғаны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талап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Сонымен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өткір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тітіркеністер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еткендегі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төзімділік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әсерленіштік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қасиеттері</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даралама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ырғақтық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ерекшеліктеріне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талданыс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жасау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ұзақ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уақыт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ортаның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қолайсыз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жағдайларына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икемделу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қабілетін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анықтауға</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a:xfrm>
            <a:off x="642910" y="0"/>
            <a:ext cx="7239000" cy="965820"/>
          </a:xfrm>
        </p:spPr>
        <p:txBody>
          <a:bodyPr>
            <a:normAutofit/>
          </a:bodyPr>
          <a:lstStyle/>
          <a:p>
            <a:pPr algn="ctr"/>
            <a:r>
              <a:rPr lang="ru-RU" sz="4000" dirty="0" err="1" smtClean="0">
                <a:latin typeface="Times New Roman" pitchFamily="18" charset="0"/>
                <a:cs typeface="Times New Roman" pitchFamily="18" charset="0"/>
              </a:rPr>
              <a:t>Әлеуметтік ырғақтар</a:t>
            </a:r>
            <a:r>
              <a:rPr lang="ru-RU" sz="4000" dirty="0" smtClean="0">
                <a:latin typeface="Times New Roman" pitchFamily="18" charset="0"/>
                <a:cs typeface="Times New Roman" pitchFamily="18" charset="0"/>
              </a:rPr>
              <a:t> </a:t>
            </a:r>
            <a:endParaRPr lang="ru-RU" dirty="0"/>
          </a:p>
        </p:txBody>
      </p:sp>
      <p:pic>
        <p:nvPicPr>
          <p:cNvPr id="4098" name="Picture 2" descr="https://piligrim.ua/wp-content/uploads/2016/12/jetlag-1.jpg"/>
          <p:cNvPicPr>
            <a:picLocks noChangeAspect="1" noChangeArrowheads="1"/>
          </p:cNvPicPr>
          <p:nvPr/>
        </p:nvPicPr>
        <p:blipFill>
          <a:blip r:embed="rId2"/>
          <a:srcRect/>
          <a:stretch>
            <a:fillRect/>
          </a:stretch>
        </p:blipFill>
        <p:spPr bwMode="auto">
          <a:xfrm>
            <a:off x="785786" y="4357694"/>
            <a:ext cx="6715172" cy="2500306"/>
          </a:xfrm>
          <a:prstGeom prst="rect">
            <a:avLst/>
          </a:prstGeom>
          <a:ln>
            <a:noFill/>
          </a:ln>
          <a:effectLst>
            <a:softEdge rad="112500"/>
          </a:effectLst>
        </p:spPr>
      </p:pic>
    </p:spTree>
    <p:extLst>
      <p:ext uri="{BB962C8B-B14F-4D97-AF65-F5344CB8AC3E}">
        <p14:creationId xmlns="" xmlns:p14="http://schemas.microsoft.com/office/powerpoint/2010/main" val="4243733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071546"/>
            <a:ext cx="7286676" cy="20005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28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Тербеліс</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кезеңдері 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жылға жуық физиологиялық әрекеттерді маусымдық ырғақтар деп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санайды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әрекеттер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организмді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жылдың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әртүрлі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маусымындағы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сыртқы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ортаның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құбылмалы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өзгерістеріне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нақтылы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икемдеп</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отырады</a:t>
            </a:r>
            <a:r>
              <a:rPr lang="ru-RU" sz="24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3" name="Заголовок 2"/>
          <p:cNvSpPr>
            <a:spLocks noGrp="1"/>
          </p:cNvSpPr>
          <p:nvPr>
            <p:ph type="title"/>
          </p:nvPr>
        </p:nvSpPr>
        <p:spPr>
          <a:xfrm>
            <a:off x="571472" y="0"/>
            <a:ext cx="7239000" cy="965820"/>
          </a:xfrm>
        </p:spPr>
        <p:txBody>
          <a:bodyPr>
            <a:normAutofit/>
          </a:bodyPr>
          <a:lstStyle/>
          <a:p>
            <a:pPr algn="ctr"/>
            <a:r>
              <a:rPr lang="ru-RU" sz="4000" dirty="0" err="1" smtClean="0">
                <a:latin typeface="Times New Roman" pitchFamily="18" charset="0"/>
                <a:cs typeface="Times New Roman" pitchFamily="18" charset="0"/>
              </a:rPr>
              <a:t>Маусымдық ырғақтар</a:t>
            </a:r>
            <a:r>
              <a:rPr lang="ru-RU" sz="4000" dirty="0" smtClean="0">
                <a:latin typeface="Times New Roman" pitchFamily="18" charset="0"/>
                <a:cs typeface="Times New Roman" pitchFamily="18" charset="0"/>
              </a:rPr>
              <a:t> </a:t>
            </a:r>
            <a:endParaRPr lang="ru-RU" dirty="0"/>
          </a:p>
        </p:txBody>
      </p:sp>
      <p:pic>
        <p:nvPicPr>
          <p:cNvPr id="3074" name="Picture 2" descr="https://rusconcert.net/_data/events/393/29-10-2016_vremena_goda_banner_960x530px.jpg"/>
          <p:cNvPicPr>
            <a:picLocks noChangeAspect="1" noChangeArrowheads="1"/>
          </p:cNvPicPr>
          <p:nvPr/>
        </p:nvPicPr>
        <p:blipFill>
          <a:blip r:embed="rId2"/>
          <a:srcRect/>
          <a:stretch>
            <a:fillRect/>
          </a:stretch>
        </p:blipFill>
        <p:spPr bwMode="auto">
          <a:xfrm>
            <a:off x="714348" y="3143248"/>
            <a:ext cx="6643734" cy="3714752"/>
          </a:xfrm>
          <a:prstGeom prst="rect">
            <a:avLst/>
          </a:prstGeom>
          <a:ln>
            <a:noFill/>
          </a:ln>
          <a:effectLst>
            <a:softEdge rad="112500"/>
          </a:effectLst>
        </p:spPr>
      </p:pic>
    </p:spTree>
    <p:extLst>
      <p:ext uri="{BB962C8B-B14F-4D97-AF65-F5344CB8AC3E}">
        <p14:creationId xmlns="" xmlns:p14="http://schemas.microsoft.com/office/powerpoint/2010/main" val="258431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214422"/>
            <a:ext cx="8496944" cy="36625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kk-KZ"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kk-KZ"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Қорытынды </a:t>
            </a:r>
            <a:endParaRPr lang="kk-KZ"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endParaRPr lang="kk-KZ"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just"/>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kk-KZ" sz="24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Эндогенді биоритмдердің ағзаның ішкі тұрақтылығын сақтауда маңызы зор. Ағзаны құрайтын клетка, ткань, мүше, мүшелер жүйесіндегі жүріп жатқан барлық процесстер белгілі уақытпен, қайталанып отырады. Бұл процесстердің  биоритмге сай жүріп отыруы ағза үшін тиімді. </a:t>
            </a:r>
            <a:endParaRPr lang="ru-RU" sz="2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285728"/>
            <a:ext cx="7786743" cy="1569660"/>
          </a:xfrm>
          <a:prstGeom prst="rect">
            <a:avLst/>
          </a:prstGeom>
        </p:spPr>
        <p:txBody>
          <a:bodyPr wrap="square">
            <a:spAutoFit/>
          </a:bodyPr>
          <a:lstStyle/>
          <a:p>
            <a:pPr algn="ctr"/>
            <a:r>
              <a:rPr lang="kk-KZ" sz="4800" b="1" dirty="0" smtClean="0">
                <a:latin typeface="Times New Roman" panose="02020603050405020304" pitchFamily="18" charset="0"/>
                <a:cs typeface="Times New Roman" panose="02020603050405020304" pitchFamily="18" charset="0"/>
              </a:rPr>
              <a:t>Пайдаланылған әдебиеттер:</a:t>
            </a:r>
            <a:endParaRPr lang="kk-KZ" sz="4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57158" y="2071678"/>
            <a:ext cx="7715304"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228600" algn="just">
              <a:buAutoNum type="arabicParenR"/>
            </a:pPr>
            <a:r>
              <a:rPr lang="ru-RU" sz="2000" dirty="0" smtClean="0">
                <a:latin typeface="Times New Roman" pitchFamily="18" charset="0"/>
                <a:cs typeface="Times New Roman" pitchFamily="18" charset="0"/>
              </a:rPr>
              <a:t>Учебное пособие  для </a:t>
            </a:r>
            <a:r>
              <a:rPr lang="ru-RU" sz="2000" dirty="0">
                <a:latin typeface="Times New Roman" pitchFamily="18" charset="0"/>
                <a:cs typeface="Times New Roman" pitchFamily="18" charset="0"/>
              </a:rPr>
              <a:t>преподавателей вузов и студентов, обучающихся по специальностям "Экология" и "Биология", а также для специалистов в области биологии, экологии и медицины/ Гора Е.П., Экология человека. Дрофа, </a:t>
            </a:r>
            <a:r>
              <a:rPr lang="ru-RU" sz="2000" dirty="0" smtClean="0">
                <a:latin typeface="Times New Roman" pitchFamily="18" charset="0"/>
                <a:cs typeface="Times New Roman" pitchFamily="18" charset="0"/>
              </a:rPr>
              <a:t>2007.</a:t>
            </a:r>
          </a:p>
          <a:p>
            <a:pPr marL="228600" indent="-228600" algn="just">
              <a:buAutoNum type="arabicParenR"/>
            </a:pPr>
            <a:r>
              <a:rPr lang="en-US" sz="2000" dirty="0" smtClean="0">
                <a:latin typeface="Times New Roman" pitchFamily="18" charset="0"/>
                <a:cs typeface="Times New Roman" pitchFamily="18" charset="0"/>
                <a:hlinkClick r:id="rId2"/>
              </a:rPr>
              <a:t>http://helpiks.org/4-74023.html</a:t>
            </a:r>
            <a:endParaRPr lang="kk-KZ" sz="2000" dirty="0" smtClean="0">
              <a:latin typeface="Times New Roman" pitchFamily="18" charset="0"/>
              <a:cs typeface="Times New Roman" pitchFamily="18" charset="0"/>
            </a:endParaRPr>
          </a:p>
          <a:p>
            <a:pPr marL="228600" indent="-228600" algn="just">
              <a:buAutoNum type="arabicParenR"/>
            </a:pPr>
            <a:r>
              <a:rPr lang="en-US" sz="2000" dirty="0" smtClean="0">
                <a:latin typeface="Times New Roman" pitchFamily="18" charset="0"/>
                <a:cs typeface="Times New Roman" pitchFamily="18" charset="0"/>
                <a:hlinkClick r:id="rId3"/>
              </a:rPr>
              <a:t>http://naukarus.com/endogennye-bioritmy-intensivnosti-potrebleniya-kisloroda-v-individualnom-razvitii-lymnaea-stagnalis-lymnaeidae-gastropoda</a:t>
            </a:r>
            <a:endParaRPr lang="kk-KZ" sz="2000" dirty="0" smtClean="0">
              <a:latin typeface="Times New Roman" pitchFamily="18" charset="0"/>
              <a:cs typeface="Times New Roman" pitchFamily="18" charset="0"/>
            </a:endParaRPr>
          </a:p>
          <a:p>
            <a:pPr marL="228600" indent="-228600" algn="just">
              <a:buAutoNum type="arabicParenR"/>
            </a:pPr>
            <a:r>
              <a:rPr lang="en-US" sz="2000" dirty="0" smtClean="0">
                <a:latin typeface="Times New Roman" pitchFamily="18" charset="0"/>
                <a:cs typeface="Times New Roman" pitchFamily="18" charset="0"/>
                <a:hlinkClick r:id="rId4"/>
              </a:rPr>
              <a:t>http://bono-esse.ru/blizzard/A/Posobie/Ecol/10_2.html#metka2</a:t>
            </a: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7200" dirty="0" smtClean="0">
                <a:latin typeface="Times New Roman" pitchFamily="18" charset="0"/>
                <a:cs typeface="Times New Roman" pitchFamily="18" charset="0"/>
              </a:rPr>
              <a:t>жоспар</a:t>
            </a:r>
            <a:endParaRPr lang="ru-RU" sz="7200" dirty="0">
              <a:latin typeface="Times New Roman" pitchFamily="18" charset="0"/>
              <a:cs typeface="Times New Roman" pitchFamily="18" charset="0"/>
            </a:endParaRPr>
          </a:p>
        </p:txBody>
      </p:sp>
      <p:sp>
        <p:nvSpPr>
          <p:cNvPr id="3" name="Содержимое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I</a:t>
            </a: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.Кіріспе. </a:t>
            </a: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II</a:t>
            </a: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.Негізгі бөлім.</a:t>
            </a:r>
          </a:p>
          <a:p>
            <a:pPr lvl="0">
              <a:buFont typeface="Wingdings" pitchFamily="2" charset="2"/>
              <a:buChar char="Ø"/>
            </a:pPr>
            <a:r>
              <a:rPr lang="ru-RU" sz="2400" dirty="0" err="1" smtClean="0">
                <a:latin typeface="Times New Roman" pitchFamily="18" charset="0"/>
                <a:cs typeface="Times New Roman" pitchFamily="18" charset="0"/>
              </a:rPr>
              <a:t>Биоритмдер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классификациясы</a:t>
            </a:r>
            <a:r>
              <a:rPr lang="ru-RU" sz="2400" dirty="0" smtClean="0">
                <a:latin typeface="Times New Roman" pitchFamily="18" charset="0"/>
                <a:cs typeface="Times New Roman" pitchFamily="18" charset="0"/>
              </a:rPr>
              <a:t>.</a:t>
            </a:r>
          </a:p>
          <a:p>
            <a:pPr lvl="0">
              <a:buFont typeface="Wingdings" pitchFamily="2" charset="2"/>
              <a:buChar char="Ø"/>
            </a:pPr>
            <a:r>
              <a:rPr lang="kk-KZ" sz="2400" dirty="0" smtClean="0">
                <a:solidFill>
                  <a:srgbClr val="1D1D1D"/>
                </a:solidFill>
                <a:latin typeface="Times New Roman" pitchFamily="18" charset="0"/>
                <a:ea typeface="Times New Roman" pitchFamily="18" charset="0"/>
                <a:cs typeface="Times New Roman" pitchFamily="18" charset="0"/>
              </a:rPr>
              <a:t>Тәуліктік ырғақтар.</a:t>
            </a:r>
            <a:endParaRPr lang="ru-RU" sz="2400" dirty="0" smtClean="0">
              <a:solidFill>
                <a:srgbClr val="1D1D1D"/>
              </a:solidFill>
              <a:latin typeface="Times New Roman" pitchFamily="18" charset="0"/>
              <a:ea typeface="Times New Roman" pitchFamily="18" charset="0"/>
              <a:cs typeface="Times New Roman" pitchFamily="18" charset="0"/>
            </a:endParaRPr>
          </a:p>
          <a:p>
            <a:pPr>
              <a:buFont typeface="Wingdings" pitchFamily="2" charset="2"/>
              <a:buChar char="Ø"/>
            </a:pPr>
            <a:r>
              <a:rPr lang="kk-KZ" sz="2400" dirty="0" smtClean="0">
                <a:latin typeface="Times New Roman" pitchFamily="18" charset="0"/>
                <a:cs typeface="Times New Roman" pitchFamily="18" charset="0"/>
              </a:rPr>
              <a:t> Әлеуметтік </a:t>
            </a:r>
            <a:r>
              <a:rPr lang="kk-KZ" sz="2400" dirty="0" smtClean="0">
                <a:solidFill>
                  <a:srgbClr val="1D1D1D"/>
                </a:solidFill>
                <a:latin typeface="Times New Roman" pitchFamily="18" charset="0"/>
                <a:ea typeface="Times New Roman" pitchFamily="18" charset="0"/>
                <a:cs typeface="Times New Roman" pitchFamily="18" charset="0"/>
              </a:rPr>
              <a:t>ырғақтар</a:t>
            </a:r>
            <a:r>
              <a:rPr lang="kk-KZ" sz="2400" dirty="0" smtClean="0">
                <a:latin typeface="Times New Roman" pitchFamily="18" charset="0"/>
                <a:cs typeface="Times New Roman" pitchFamily="18" charset="0"/>
              </a:rPr>
              <a:t>.</a:t>
            </a:r>
          </a:p>
          <a:p>
            <a:pPr>
              <a:buFont typeface="Wingdings" pitchFamily="2" charset="2"/>
              <a:buChar char="Ø"/>
            </a:pPr>
            <a:r>
              <a:rPr lang="kk-KZ" sz="2400" dirty="0" smtClean="0">
                <a:latin typeface="Times New Roman" pitchFamily="18" charset="0"/>
                <a:cs typeface="Times New Roman" pitchFamily="18" charset="0"/>
              </a:rPr>
              <a:t>Маусымдық </a:t>
            </a:r>
            <a:r>
              <a:rPr lang="kk-KZ" sz="2400" dirty="0" smtClean="0">
                <a:solidFill>
                  <a:srgbClr val="1D1D1D"/>
                </a:solidFill>
                <a:latin typeface="Times New Roman" pitchFamily="18" charset="0"/>
                <a:ea typeface="Times New Roman" pitchFamily="18" charset="0"/>
                <a:cs typeface="Times New Roman" pitchFamily="18" charset="0"/>
              </a:rPr>
              <a:t>ырғақтар.</a:t>
            </a:r>
            <a:endParaRPr lang="kk-KZ"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Пайдаланылған әдебиет.</a:t>
            </a: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III</a:t>
            </a: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.Қорытынды.</a:t>
            </a: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7534620" cy="38472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28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Биологиялық </a:t>
            </a:r>
            <a:r>
              <a:rPr lang="ru-RU" sz="2400" dirty="0" err="1">
                <a:latin typeface="Times New Roman" panose="02020603050405020304" pitchFamily="18" charset="0"/>
                <a:cs typeface="Times New Roman" panose="02020603050405020304" pitchFamily="18" charset="0"/>
              </a:rPr>
              <a:t>жүйелерде тіршіліктің барлық деңгейінде кездесетін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оралымды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құбылыстар біртұтас организмнің бірлестірілген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әрекеті ретінде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байқалады.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табиғи құбылыстардың ішінде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организмге</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оқтын </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оқтын маңызды ықпал жасайтын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тәуліктік ырғақ.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Маусымдық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оралым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климатқа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бейімделу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әсерленістерін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тудырады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Күннің оралымдығы жеке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организмнің және олардың топтары</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популяциясының арнамалы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бейімділісіне</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жағдай жасайды</a:t>
            </a:r>
            <a:r>
              <a:rPr lang="ru-RU" sz="24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15362" name="Picture 2" descr="http://melaxen.kz/kz/assets/template/img/articles/846b40e6b570587baa24722db0d8d2b9.jpg"/>
          <p:cNvPicPr>
            <a:picLocks noChangeAspect="1" noChangeArrowheads="1"/>
          </p:cNvPicPr>
          <p:nvPr/>
        </p:nvPicPr>
        <p:blipFill>
          <a:blip r:embed="rId2"/>
          <a:srcRect/>
          <a:stretch>
            <a:fillRect/>
          </a:stretch>
        </p:blipFill>
        <p:spPr bwMode="auto">
          <a:xfrm>
            <a:off x="2143108" y="4000500"/>
            <a:ext cx="4286250" cy="2857500"/>
          </a:xfrm>
          <a:prstGeom prst="rect">
            <a:avLst/>
          </a:prstGeom>
          <a:ln>
            <a:noFill/>
          </a:ln>
          <a:effectLst>
            <a:softEdge rad="112500"/>
          </a:effectLst>
        </p:spPr>
      </p:pic>
    </p:spTree>
    <p:extLst>
      <p:ext uri="{BB962C8B-B14F-4D97-AF65-F5344CB8AC3E}">
        <p14:creationId xmlns="" xmlns:p14="http://schemas.microsoft.com/office/powerpoint/2010/main" val="401579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928670"/>
            <a:ext cx="7056784"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Биоритмологияның </a:t>
            </a:r>
            <a:r>
              <a:rPr lang="ru-RU" sz="3200" dirty="0" err="1">
                <a:latin typeface="Times New Roman" panose="02020603050405020304" pitchFamily="18" charset="0"/>
                <a:cs typeface="Times New Roman" panose="02020603050405020304" pitchFamily="18" charset="0"/>
              </a:rPr>
              <a:t>бірнеше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салаларын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жіктейді</a:t>
            </a:r>
            <a:r>
              <a:rPr lang="ru-RU" sz="3200" dirty="0">
                <a:latin typeface="Times New Roman" panose="02020603050405020304" pitchFamily="18" charset="0"/>
                <a:cs typeface="Times New Roman" panose="02020603050405020304" pitchFamily="18" charset="0"/>
              </a:rPr>
              <a:t>: </a:t>
            </a:r>
            <a:endParaRPr lang="ru-RU" sz="3200" dirty="0" smtClean="0">
              <a:latin typeface="Times New Roman" panose="02020603050405020304" pitchFamily="18" charset="0"/>
              <a:cs typeface="Times New Roman" panose="02020603050405020304" pitchFamily="18" charset="0"/>
            </a:endParaRPr>
          </a:p>
          <a:p>
            <a:pPr marL="457200" indent="-457200" algn="just" fontAlgn="base">
              <a:buFont typeface="Arial" pitchFamily="34" charset="0"/>
              <a:buChar char="•"/>
            </a:pPr>
            <a:r>
              <a:rPr lang="ru-RU" sz="3200" i="1" dirty="0" err="1" smtClean="0">
                <a:latin typeface="Times New Roman" panose="02020603050405020304" pitchFamily="18" charset="0"/>
                <a:cs typeface="Times New Roman" panose="02020603050405020304" pitchFamily="18" charset="0"/>
              </a:rPr>
              <a:t>Хронофизиология</a:t>
            </a:r>
            <a:endParaRPr lang="ru-RU" sz="3200" i="1" dirty="0" smtClean="0">
              <a:latin typeface="Times New Roman" panose="02020603050405020304" pitchFamily="18" charset="0"/>
              <a:cs typeface="Times New Roman" panose="02020603050405020304" pitchFamily="18" charset="0"/>
            </a:endParaRPr>
          </a:p>
          <a:p>
            <a:pPr marL="457200" indent="-457200" algn="just" fontAlgn="base">
              <a:buFont typeface="Arial" pitchFamily="34" charset="0"/>
              <a:buChar char="•"/>
            </a:pPr>
            <a:r>
              <a:rPr lang="ru-RU" sz="3200" i="1" dirty="0" err="1" smtClean="0">
                <a:latin typeface="Times New Roman" panose="02020603050405020304" pitchFamily="18" charset="0"/>
                <a:cs typeface="Times New Roman" panose="02020603050405020304" pitchFamily="18" charset="0"/>
              </a:rPr>
              <a:t>Хронофармакология</a:t>
            </a:r>
            <a:endParaRPr lang="ru-RU" sz="3200" i="1" dirty="0" smtClean="0">
              <a:latin typeface="Times New Roman" panose="02020603050405020304" pitchFamily="18" charset="0"/>
              <a:cs typeface="Times New Roman" panose="02020603050405020304" pitchFamily="18" charset="0"/>
            </a:endParaRPr>
          </a:p>
          <a:p>
            <a:pPr marL="457200" indent="-457200" algn="just" fontAlgn="base">
              <a:buFont typeface="Arial" pitchFamily="34" charset="0"/>
              <a:buChar char="•"/>
            </a:pPr>
            <a:r>
              <a:rPr lang="ru-RU" sz="3200" i="1" dirty="0" err="1" smtClean="0">
                <a:latin typeface="Times New Roman" panose="02020603050405020304" pitchFamily="18" charset="0"/>
                <a:cs typeface="Times New Roman" panose="02020603050405020304" pitchFamily="18" charset="0"/>
              </a:rPr>
              <a:t>Хрономедицина</a:t>
            </a:r>
            <a:r>
              <a:rPr lang="ru-RU" sz="3200" dirty="0" smtClean="0">
                <a:latin typeface="Times New Roman" panose="02020603050405020304" pitchFamily="18" charset="0"/>
                <a:cs typeface="Times New Roman" panose="02020603050405020304" pitchFamily="18" charset="0"/>
              </a:rPr>
              <a:t> </a:t>
            </a:r>
          </a:p>
          <a:p>
            <a:pPr algn="just" fontAlgn="base"/>
            <a:endParaRPr lang="ru-RU" sz="3200" dirty="0">
              <a:latin typeface="Times New Roman" panose="02020603050405020304" pitchFamily="18" charset="0"/>
              <a:cs typeface="Times New Roman" panose="02020603050405020304" pitchFamily="18" charset="0"/>
            </a:endParaRPr>
          </a:p>
          <a:p>
            <a:pPr algn="just" fontAlgn="base"/>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Олар</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биологиялық ырғақтарға байланысты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арнамалы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өзгерістерді </a:t>
            </a:r>
            <a:r>
              <a:rPr lang="ru-RU" sz="3200" dirty="0" err="1" smtClean="0">
                <a:latin typeface="Times New Roman" panose="02020603050405020304" pitchFamily="18" charset="0"/>
                <a:cs typeface="Times New Roman" panose="02020603050405020304" pitchFamily="18" charset="0"/>
              </a:rPr>
              <a:t>тексереді</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9346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571480"/>
            <a:ext cx="7488832" cy="56938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r>
              <a:rPr lang="ru-RU" sz="2800" dirty="0" smtClean="0">
                <a:latin typeface="Times New Roman" pitchFamily="18" charset="0"/>
                <a:cs typeface="Times New Roman" pitchFamily="18" charset="0"/>
              </a:rPr>
              <a:t>	Организм </a:t>
            </a:r>
            <a:r>
              <a:rPr lang="ru-RU" sz="2800" dirty="0">
                <a:latin typeface="Times New Roman" pitchFamily="18" charset="0"/>
                <a:cs typeface="Times New Roman" pitchFamily="18" charset="0"/>
              </a:rPr>
              <a:t>мен </a:t>
            </a:r>
            <a:r>
              <a:rPr lang="ru-RU" sz="2800" dirty="0" err="1">
                <a:latin typeface="Times New Roman" pitchFamily="18" charset="0"/>
                <a:cs typeface="Times New Roman" pitchFamily="18" charset="0"/>
              </a:rPr>
              <a:t>ортаның өзара қатынасына байланысты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екі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түрлі тербелісті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қозғалысты </a:t>
            </a:r>
            <a:r>
              <a:rPr lang="ru-RU" sz="2800" dirty="0" err="1" smtClean="0">
                <a:latin typeface="Times New Roman" pitchFamily="18" charset="0"/>
                <a:cs typeface="Times New Roman" pitchFamily="18" charset="0"/>
              </a:rPr>
              <a:t>бөледі</a:t>
            </a:r>
            <a:r>
              <a:rPr lang="ru-RU" sz="2800" dirty="0" smtClean="0">
                <a:latin typeface="Times New Roman" pitchFamily="18" charset="0"/>
                <a:cs typeface="Times New Roman" pitchFamily="18" charset="0"/>
              </a:rPr>
              <a:t>: </a:t>
            </a:r>
          </a:p>
          <a:p>
            <a:pPr algn="just" fontAlgn="base"/>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Біріншісі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сыртқы ортаның оқтын- оқтын болатын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өзгерістеріне организмді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икемдейтін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тербеліс</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кезеңдері геофизикалық оралымдарға жуық, бейімдейтін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ырғақтар немесе</a:t>
            </a:r>
            <a:r>
              <a:rPr lang="ru-RU" sz="2800" dirty="0">
                <a:latin typeface="Times New Roman" pitchFamily="18" charset="0"/>
                <a:cs typeface="Times New Roman" pitchFamily="18" charset="0"/>
              </a:rPr>
              <a:t> </a:t>
            </a:r>
            <a:r>
              <a:rPr lang="ru-RU" sz="2800" i="1" dirty="0" err="1">
                <a:latin typeface="Times New Roman" pitchFamily="18" charset="0"/>
                <a:cs typeface="Times New Roman" pitchFamily="18" charset="0"/>
              </a:rPr>
              <a:t>биоырғақтар</a:t>
            </a:r>
            <a:r>
              <a:rPr lang="ru-RU" sz="2800" dirty="0" err="1">
                <a:latin typeface="Times New Roman" pitchFamily="18" charset="0"/>
                <a:cs typeface="Times New Roman" pitchFamily="18" charset="0"/>
              </a:rPr>
              <a:t>.</a:t>
            </a:r>
            <a:r>
              <a:rPr lang="ru-RU" sz="2800" dirty="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algn="just" fontAlgn="base"/>
            <a:endParaRPr lang="ru-RU" sz="2800" dirty="0">
              <a:latin typeface="Times New Roman" pitchFamily="18" charset="0"/>
              <a:cs typeface="Times New Roman" pitchFamily="18" charset="0"/>
            </a:endParaRPr>
          </a:p>
          <a:p>
            <a:pPr algn="just" fontAlgn="base"/>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Екіншісі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физиологиялық немесе</a:t>
            </a:r>
            <a:r>
              <a:rPr lang="ru-RU" sz="2800" dirty="0">
                <a:latin typeface="Times New Roman" pitchFamily="18" charset="0"/>
                <a:cs typeface="Times New Roman" pitchFamily="18" charset="0"/>
              </a:rPr>
              <a:t> </a:t>
            </a:r>
            <a:r>
              <a:rPr lang="ru-RU" sz="2800" i="1" dirty="0" err="1">
                <a:latin typeface="Times New Roman" pitchFamily="18" charset="0"/>
                <a:cs typeface="Times New Roman" pitchFamily="18" charset="0"/>
              </a:rPr>
              <a:t>жұмыскер ырғақтар</a:t>
            </a:r>
            <a:r>
              <a:rPr lang="ru-RU" sz="2800" dirty="0" err="1">
                <a:latin typeface="Times New Roman" pitchFamily="18" charset="0"/>
                <a:cs typeface="Times New Roman" pitchFamily="18" charset="0"/>
              </a:rPr>
              <a:t>, яғни олар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организмнің тіршіліктік</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жүйелерінің іс</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әрекетін көрсететін </a:t>
            </a:r>
            <a:r>
              <a:rPr lang="ru-RU" sz="2800" i="1" dirty="0" err="1" smtClean="0">
                <a:latin typeface="Times New Roman" pitchFamily="18" charset="0"/>
                <a:cs typeface="Times New Roman" pitchFamily="18" charset="0"/>
              </a:rPr>
              <a:t>тербелістер</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145450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94382"/>
          </a:xfrm>
        </p:spPr>
        <p:txBody>
          <a:bodyPr>
            <a:normAutofit fontScale="90000"/>
          </a:bodyPr>
          <a:lstStyle/>
          <a:p>
            <a:pPr algn="ctr"/>
            <a:r>
              <a:rPr lang="kk-KZ" dirty="0" smtClean="0"/>
              <a:t>Биологиялық ырғақтың түрлері:</a:t>
            </a:r>
            <a:endParaRPr lang="ru-RU" dirty="0"/>
          </a:p>
        </p:txBody>
      </p:sp>
      <p:sp>
        <p:nvSpPr>
          <p:cNvPr id="3" name="Содержимое 2"/>
          <p:cNvSpPr>
            <a:spLocks noGrp="1"/>
          </p:cNvSpPr>
          <p:nvPr>
            <p:ph idx="1"/>
          </p:nvPr>
        </p:nvSpPr>
        <p:spPr>
          <a:xfrm>
            <a:off x="428596" y="1285860"/>
            <a:ext cx="7239000" cy="642942"/>
          </a:xfrm>
        </p:spPr>
        <p:style>
          <a:lnRef idx="2">
            <a:schemeClr val="accent2"/>
          </a:lnRef>
          <a:fillRef idx="1">
            <a:schemeClr val="lt1"/>
          </a:fillRef>
          <a:effectRef idx="0">
            <a:schemeClr val="accent2"/>
          </a:effectRef>
          <a:fontRef idx="minor">
            <a:schemeClr val="dk1"/>
          </a:fontRef>
        </p:style>
        <p:txBody>
          <a:bodyPr/>
          <a:lstStyle/>
          <a:p>
            <a:pPr algn="just"/>
            <a:r>
              <a:rPr lang="ru-RU" sz="2800" dirty="0" err="1" smtClean="0">
                <a:latin typeface="Times New Roman" pitchFamily="18" charset="0"/>
                <a:cs typeface="Times New Roman" pitchFamily="18" charset="0"/>
              </a:rPr>
              <a:t>Биологиялық ырғақтар </a:t>
            </a:r>
            <a:r>
              <a:rPr lang="ru-RU" sz="2800" dirty="0" smtClean="0">
                <a:latin typeface="Times New Roman" pitchFamily="18" charset="0"/>
                <a:cs typeface="Times New Roman" pitchFamily="18" charset="0"/>
              </a:rPr>
              <a:t>5 </a:t>
            </a:r>
            <a:r>
              <a:rPr lang="ru-RU" sz="2800" dirty="0" err="1" smtClean="0">
                <a:latin typeface="Times New Roman" pitchFamily="18" charset="0"/>
                <a:cs typeface="Times New Roman" pitchFamily="18" charset="0"/>
              </a:rPr>
              <a:t>классқа жіктеледі</a:t>
            </a:r>
            <a:r>
              <a:rPr lang="ru-RU" sz="2800" dirty="0" smtClean="0">
                <a:latin typeface="Times New Roman" pitchFamily="18" charset="0"/>
                <a:cs typeface="Times New Roman" pitchFamily="18" charset="0"/>
              </a:rPr>
              <a:t>:</a:t>
            </a:r>
          </a:p>
          <a:p>
            <a:endParaRPr lang="ru-RU" dirty="0"/>
          </a:p>
        </p:txBody>
      </p:sp>
      <p:graphicFrame>
        <p:nvGraphicFramePr>
          <p:cNvPr id="4" name="Схема 3"/>
          <p:cNvGraphicFramePr/>
          <p:nvPr/>
        </p:nvGraphicFramePr>
        <p:xfrm>
          <a:off x="357158" y="2000240"/>
          <a:ext cx="7429552"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7239000" cy="1033766"/>
          </a:xfrm>
        </p:spPr>
        <p:style>
          <a:lnRef idx="2">
            <a:schemeClr val="accent5"/>
          </a:lnRef>
          <a:fillRef idx="1">
            <a:schemeClr val="lt1"/>
          </a:fillRef>
          <a:effectRef idx="0">
            <a:schemeClr val="accent5"/>
          </a:effectRef>
          <a:fontRef idx="minor">
            <a:schemeClr val="dk1"/>
          </a:fontRef>
        </p:style>
        <p:txBody>
          <a:bodyPr/>
          <a:lstStyle/>
          <a:p>
            <a:pPr algn="ctr"/>
            <a:r>
              <a:rPr lang="ru-RU" sz="2800" b="1" dirty="0" err="1" smtClean="0">
                <a:solidFill>
                  <a:srgbClr val="FF0000"/>
                </a:solidFill>
                <a:latin typeface="Times New Roman" pitchFamily="18" charset="0"/>
                <a:cs typeface="Times New Roman" pitchFamily="18" charset="0"/>
              </a:rPr>
              <a:t>Биологиялық жүйелердің ұйымдастырылу деңгейіне сәйкес:</a:t>
            </a:r>
            <a:endParaRPr lang="ru-RU" b="1" dirty="0">
              <a:solidFill>
                <a:srgbClr val="FF0000"/>
              </a:solidFill>
              <a:latin typeface="Times New Roman" pitchFamily="18" charset="0"/>
              <a:cs typeface="Times New Roman" pitchFamily="18" charset="0"/>
            </a:endParaRPr>
          </a:p>
        </p:txBody>
      </p:sp>
      <p:graphicFrame>
        <p:nvGraphicFramePr>
          <p:cNvPr id="4" name="Схема 3"/>
          <p:cNvGraphicFramePr/>
          <p:nvPr/>
        </p:nvGraphicFramePr>
        <p:xfrm>
          <a:off x="428596" y="1714488"/>
          <a:ext cx="7286676"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err="1" smtClean="0">
                <a:latin typeface="Times New Roman" pitchFamily="18" charset="0"/>
                <a:cs typeface="Times New Roman" pitchFamily="18" charset="0"/>
              </a:rPr>
              <a:t>Сыртқы жағдайлардың дәрежесіне байланысты</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14290"/>
            <a:ext cx="821537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kk-KZ" sz="3200" b="1" dirty="0" smtClean="0">
                <a:latin typeface="Times New Roman" pitchFamily="18" charset="0"/>
                <a:cs typeface="Times New Roman" pitchFamily="18" charset="0"/>
              </a:rPr>
              <a:t>Эндогенді биоритмдерге жатады:</a:t>
            </a:r>
            <a:endParaRPr lang="ru-RU" sz="3200" b="1" dirty="0">
              <a:latin typeface="Times New Roman" pitchFamily="18" charset="0"/>
              <a:cs typeface="Times New Roman" pitchFamily="18" charset="0"/>
            </a:endParaRPr>
          </a:p>
        </p:txBody>
      </p:sp>
      <p:sp>
        <p:nvSpPr>
          <p:cNvPr id="3" name="Скругленный прямоугольник 2"/>
          <p:cNvSpPr/>
          <p:nvPr/>
        </p:nvSpPr>
        <p:spPr>
          <a:xfrm>
            <a:off x="1142976" y="1500174"/>
            <a:ext cx="8001024"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kk-KZ" sz="2800" dirty="0" smtClean="0">
                <a:latin typeface="Times New Roman" pitchFamily="18" charset="0"/>
                <a:cs typeface="Times New Roman" pitchFamily="18" charset="0"/>
              </a:rPr>
              <a:t>    </a:t>
            </a:r>
            <a:r>
              <a:rPr lang="kk-KZ" sz="3200" dirty="0" smtClean="0">
                <a:latin typeface="Times New Roman" pitchFamily="18" charset="0"/>
                <a:cs typeface="Times New Roman" pitchFamily="18" charset="0"/>
              </a:rPr>
              <a:t>Ақыл-ой активтілігі</a:t>
            </a:r>
            <a:endParaRPr lang="ru-RU" sz="3200" dirty="0">
              <a:latin typeface="Times New Roman" pitchFamily="18" charset="0"/>
              <a:cs typeface="Times New Roman" pitchFamily="18" charset="0"/>
            </a:endParaRPr>
          </a:p>
        </p:txBody>
      </p:sp>
      <p:sp>
        <p:nvSpPr>
          <p:cNvPr id="4" name="Скругленный прямоугольник 3"/>
          <p:cNvSpPr/>
          <p:nvPr/>
        </p:nvSpPr>
        <p:spPr>
          <a:xfrm>
            <a:off x="1500166" y="2928934"/>
            <a:ext cx="7643834" cy="10572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kk-KZ" sz="3200" dirty="0" smtClean="0">
                <a:latin typeface="Times New Roman" pitchFamily="18" charset="0"/>
                <a:cs typeface="Times New Roman" pitchFamily="18" charset="0"/>
              </a:rPr>
              <a:t>Жүрек соғысы</a:t>
            </a:r>
            <a:endParaRPr lang="ru-RU" sz="3200" dirty="0">
              <a:latin typeface="Times New Roman" pitchFamily="18" charset="0"/>
              <a:cs typeface="Times New Roman" pitchFamily="18" charset="0"/>
            </a:endParaRPr>
          </a:p>
        </p:txBody>
      </p:sp>
      <p:sp>
        <p:nvSpPr>
          <p:cNvPr id="5" name="Скругленный прямоугольник 4"/>
          <p:cNvSpPr/>
          <p:nvPr/>
        </p:nvSpPr>
        <p:spPr>
          <a:xfrm>
            <a:off x="1785918" y="4929198"/>
            <a:ext cx="7358082" cy="105727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kk-KZ" sz="3200" dirty="0" smtClean="0">
                <a:latin typeface="Times New Roman" pitchFamily="18" charset="0"/>
                <a:cs typeface="Times New Roman" pitchFamily="18" charset="0"/>
              </a:rPr>
              <a:t> Қан қысымы</a:t>
            </a:r>
            <a:endParaRPr lang="ru-RU" sz="3200" dirty="0">
              <a:latin typeface="Times New Roman" pitchFamily="18" charset="0"/>
              <a:cs typeface="Times New Roman" pitchFamily="18" charset="0"/>
            </a:endParaRPr>
          </a:p>
        </p:txBody>
      </p:sp>
      <p:sp>
        <p:nvSpPr>
          <p:cNvPr id="8" name="Овал 7"/>
          <p:cNvSpPr/>
          <p:nvPr/>
        </p:nvSpPr>
        <p:spPr>
          <a:xfrm>
            <a:off x="0" y="1357298"/>
            <a:ext cx="1285852" cy="12144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smtClean="0">
                <a:solidFill>
                  <a:schemeClr val="tx1"/>
                </a:solidFill>
                <a:latin typeface="Times New Roman" pitchFamily="18" charset="0"/>
                <a:cs typeface="Times New Roman" pitchFamily="18" charset="0"/>
              </a:rPr>
              <a:t>1</a:t>
            </a:r>
            <a:endParaRPr lang="ru-RU" sz="4000" b="1" dirty="0">
              <a:solidFill>
                <a:schemeClr val="tx1"/>
              </a:solidFill>
              <a:latin typeface="Times New Roman" pitchFamily="18" charset="0"/>
              <a:cs typeface="Times New Roman" pitchFamily="18" charset="0"/>
            </a:endParaRPr>
          </a:p>
        </p:txBody>
      </p:sp>
      <p:sp>
        <p:nvSpPr>
          <p:cNvPr id="9" name="Овал 8"/>
          <p:cNvSpPr/>
          <p:nvPr/>
        </p:nvSpPr>
        <p:spPr>
          <a:xfrm>
            <a:off x="285720" y="2928934"/>
            <a:ext cx="1285884" cy="114300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solidFill>
                  <a:schemeClr val="tx1"/>
                </a:solidFill>
                <a:latin typeface="Times New Roman" pitchFamily="18" charset="0"/>
                <a:cs typeface="Times New Roman" pitchFamily="18" charset="0"/>
              </a:rPr>
              <a:t>2</a:t>
            </a:r>
            <a:endParaRPr lang="ru-RU" sz="4000" b="1" dirty="0">
              <a:solidFill>
                <a:schemeClr val="tx1"/>
              </a:solidFill>
              <a:latin typeface="Times New Roman" pitchFamily="18" charset="0"/>
              <a:cs typeface="Times New Roman" pitchFamily="18" charset="0"/>
            </a:endParaRPr>
          </a:p>
        </p:txBody>
      </p:sp>
      <p:sp>
        <p:nvSpPr>
          <p:cNvPr id="10" name="Овал 9"/>
          <p:cNvSpPr/>
          <p:nvPr/>
        </p:nvSpPr>
        <p:spPr>
          <a:xfrm>
            <a:off x="571472" y="4786322"/>
            <a:ext cx="1343028" cy="128588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1" name="TextBox 10"/>
          <p:cNvSpPr txBox="1"/>
          <p:nvPr/>
        </p:nvSpPr>
        <p:spPr>
          <a:xfrm flipH="1">
            <a:off x="1071538" y="5214950"/>
            <a:ext cx="428628"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3</a:t>
            </a:r>
            <a:endParaRPr lang="ru-RU" sz="4000" b="1" dirty="0">
              <a:latin typeface="Times New Roman" pitchFamily="18" charset="0"/>
              <a:cs typeface="Times New Roman" pitchFamily="18" charset="0"/>
            </a:endParaRPr>
          </a:p>
        </p:txBody>
      </p:sp>
      <p:pic>
        <p:nvPicPr>
          <p:cNvPr id="1026" name="Picture 2" descr="Картинки по запросу человек думает"/>
          <p:cNvPicPr>
            <a:picLocks noChangeAspect="1" noChangeArrowheads="1"/>
          </p:cNvPicPr>
          <p:nvPr/>
        </p:nvPicPr>
        <p:blipFill>
          <a:blip r:embed="rId2" cstate="print"/>
          <a:srcRect/>
          <a:stretch>
            <a:fillRect/>
          </a:stretch>
        </p:blipFill>
        <p:spPr bwMode="auto">
          <a:xfrm>
            <a:off x="6474989" y="857232"/>
            <a:ext cx="2669011" cy="1928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Картинки по запросу анимация сердце человека"/>
          <p:cNvPicPr>
            <a:picLocks noChangeAspect="1" noChangeArrowheads="1"/>
          </p:cNvPicPr>
          <p:nvPr/>
        </p:nvPicPr>
        <p:blipFill>
          <a:blip r:embed="rId3" cstate="print"/>
          <a:srcRect/>
          <a:stretch>
            <a:fillRect/>
          </a:stretch>
        </p:blipFill>
        <p:spPr bwMode="auto">
          <a:xfrm>
            <a:off x="6643702" y="2714620"/>
            <a:ext cx="2500298" cy="1714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0" name="Picture 6" descr="Похожее изображение"/>
          <p:cNvPicPr>
            <a:picLocks noChangeAspect="1" noChangeArrowheads="1"/>
          </p:cNvPicPr>
          <p:nvPr/>
        </p:nvPicPr>
        <p:blipFill>
          <a:blip r:embed="rId4" cstate="print"/>
          <a:srcRect/>
          <a:stretch>
            <a:fillRect/>
          </a:stretch>
        </p:blipFill>
        <p:spPr bwMode="auto">
          <a:xfrm>
            <a:off x="6429388" y="4429132"/>
            <a:ext cx="2714612" cy="20717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p:cNvSpPr txBox="1"/>
          <p:nvPr/>
        </p:nvSpPr>
        <p:spPr>
          <a:xfrm>
            <a:off x="8532440" y="6453336"/>
            <a:ext cx="611560" cy="369332"/>
          </a:xfrm>
          <a:prstGeom prst="rect">
            <a:avLst/>
          </a:prstGeom>
          <a:noFill/>
        </p:spPr>
        <p:txBody>
          <a:bodyPr wrap="square" rtlCol="0">
            <a:spAutoFit/>
          </a:bodyPr>
          <a:lstStyle/>
          <a:p>
            <a:r>
              <a:rPr lang="en-US" dirty="0" smtClean="0"/>
              <a:t>{2}</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472</TotalTime>
  <Words>358</Words>
  <Application>Microsoft Office PowerPoint</Application>
  <PresentationFormat>Экран (4:3)</PresentationFormat>
  <Paragraphs>77</Paragraphs>
  <Slides>17</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17</vt:i4>
      </vt:variant>
    </vt:vector>
  </HeadingPairs>
  <TitlesOfParts>
    <vt:vector size="19" baseType="lpstr">
      <vt:lpstr>Изящная</vt:lpstr>
      <vt:lpstr>Тема Office</vt:lpstr>
      <vt:lpstr>2- лекция. Биологиялық ырғақтың түрлері. Биологиялық ырғақтардың классификациясы.  </vt:lpstr>
      <vt:lpstr>жоспар</vt:lpstr>
      <vt:lpstr>Слайд 3</vt:lpstr>
      <vt:lpstr>Слайд 4</vt:lpstr>
      <vt:lpstr>Слайд 5</vt:lpstr>
      <vt:lpstr>Биологиялық ырғақтың түрлері:</vt:lpstr>
      <vt:lpstr>Слайд 7</vt:lpstr>
      <vt:lpstr>Сыртқы жағдайлардың дәрежесіне байланысты:</vt:lpstr>
      <vt:lpstr>Слайд 9</vt:lpstr>
      <vt:lpstr>Слайд 10</vt:lpstr>
      <vt:lpstr>Слайд 11</vt:lpstr>
      <vt:lpstr>Слайд 12</vt:lpstr>
      <vt:lpstr>Тәуліктік ырғақтар </vt:lpstr>
      <vt:lpstr>Әлеуметтік ырғақтар </vt:lpstr>
      <vt:lpstr>Маусымдық ырғақтар </vt:lpstr>
      <vt:lpstr>Слайд 16</vt:lpstr>
      <vt:lpstr>Слайд 17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Ағзаның биоырғағы және мелатонин. Жасқа байланысты биологиялық ырғақтың өзгерісі Биоырғақтардың жіктелуі</dc:title>
  <dc:creator>2</dc:creator>
  <cp:lastModifiedBy>admin</cp:lastModifiedBy>
  <cp:revision>12</cp:revision>
  <cp:lastPrinted>2019-09-09T04:47:37Z</cp:lastPrinted>
  <dcterms:created xsi:type="dcterms:W3CDTF">2016-03-04T09:56:59Z</dcterms:created>
  <dcterms:modified xsi:type="dcterms:W3CDTF">2020-09-13T07:03:41Z</dcterms:modified>
</cp:coreProperties>
</file>